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ma" ContentType="audio/x-ms-wma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8" r:id="rId1"/>
    <p:sldMasterId id="2147483670" r:id="rId2"/>
  </p:sldMasterIdLst>
  <p:notesMasterIdLst>
    <p:notesMasterId r:id="rId29"/>
  </p:notesMasterIdLst>
  <p:sldIdLst>
    <p:sldId id="271" r:id="rId3"/>
    <p:sldId id="283" r:id="rId4"/>
    <p:sldId id="292" r:id="rId5"/>
    <p:sldId id="293" r:id="rId6"/>
    <p:sldId id="294" r:id="rId7"/>
    <p:sldId id="296" r:id="rId8"/>
    <p:sldId id="297" r:id="rId9"/>
    <p:sldId id="310" r:id="rId10"/>
    <p:sldId id="328" r:id="rId11"/>
    <p:sldId id="298" r:id="rId12"/>
    <p:sldId id="327" r:id="rId13"/>
    <p:sldId id="306" r:id="rId14"/>
    <p:sldId id="305" r:id="rId15"/>
    <p:sldId id="311" r:id="rId16"/>
    <p:sldId id="300" r:id="rId17"/>
    <p:sldId id="314" r:id="rId18"/>
    <p:sldId id="315" r:id="rId19"/>
    <p:sldId id="318" r:id="rId20"/>
    <p:sldId id="320" r:id="rId21"/>
    <p:sldId id="321" r:id="rId22"/>
    <p:sldId id="324" r:id="rId23"/>
    <p:sldId id="326" r:id="rId24"/>
    <p:sldId id="322" r:id="rId25"/>
    <p:sldId id="323" r:id="rId26"/>
    <p:sldId id="307" r:id="rId27"/>
    <p:sldId id="270" r:id="rId28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9" orient="horz" pos="169">
          <p15:clr>
            <a:srgbClr val="A4A3A4"/>
          </p15:clr>
        </p15:guide>
        <p15:guide id="10" pos="2880">
          <p15:clr>
            <a:srgbClr val="A4A3A4"/>
          </p15:clr>
        </p15:guide>
        <p15:guide id="11" pos="198" userDrawn="1">
          <p15:clr>
            <a:srgbClr val="A4A3A4"/>
          </p15:clr>
        </p15:guide>
        <p15:guide id="12" pos="5562" userDrawn="1">
          <p15:clr>
            <a:srgbClr val="A4A3A4"/>
          </p15:clr>
        </p15:guide>
        <p15:guide id="13" orient="horz" pos="637" userDrawn="1">
          <p15:clr>
            <a:srgbClr val="A4A3A4"/>
          </p15:clr>
        </p15:guide>
        <p15:guide id="14" orient="horz" pos="746" userDrawn="1">
          <p15:clr>
            <a:srgbClr val="A4A3A4"/>
          </p15:clr>
        </p15:guide>
        <p15:guide id="15" orient="horz" pos="1619" userDrawn="1">
          <p15:clr>
            <a:srgbClr val="A4A3A4"/>
          </p15:clr>
        </p15:guide>
        <p15:guide id="16" orient="horz" pos="286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85000"/>
    <a:srgbClr val="00682F"/>
    <a:srgbClr val="FF6161"/>
    <a:srgbClr val="FFB7B7"/>
    <a:srgbClr val="FF7900"/>
    <a:srgbClr val="FFD200"/>
    <a:srgbClr val="000000"/>
    <a:srgbClr val="FFFFFF"/>
    <a:srgbClr val="A885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808" autoAdjust="0"/>
    <p:restoredTop sz="94222" autoAdjust="0"/>
  </p:normalViewPr>
  <p:slideViewPr>
    <p:cSldViewPr showGuides="1">
      <p:cViewPr varScale="1">
        <p:scale>
          <a:sx n="85" d="100"/>
          <a:sy n="85" d="100"/>
        </p:scale>
        <p:origin x="1122" y="78"/>
      </p:cViewPr>
      <p:guideLst>
        <p:guide orient="horz" pos="169"/>
        <p:guide pos="2880"/>
        <p:guide pos="198"/>
        <p:guide pos="5562"/>
        <p:guide orient="horz" pos="637"/>
        <p:guide orient="horz" pos="746"/>
        <p:guide orient="horz" pos="1619"/>
        <p:guide orient="horz" pos="2866"/>
      </p:guideLst>
    </p:cSldViewPr>
  </p:slideViewPr>
  <p:outlineViewPr>
    <p:cViewPr>
      <p:scale>
        <a:sx n="33" d="100"/>
        <a:sy n="33" d="100"/>
      </p:scale>
      <p:origin x="0" y="1495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54" d="100"/>
          <a:sy n="54" d="100"/>
        </p:scale>
        <p:origin x="-2784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presProps" Target="presProps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Helvetica 55 Roman" panose="020B0604020202020204" pitchFamily="34" charset="0"/>
              </a:defRPr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Helvetica 55 Roman" panose="020B0604020202020204" pitchFamily="34" charset="0"/>
              </a:defRPr>
            </a:lvl1pPr>
          </a:lstStyle>
          <a:p>
            <a:fld id="{14F63557-65CD-470F-8999-4C3C411BE899}" type="datetimeFigureOut">
              <a:rPr lang="en-GB" smtClean="0"/>
              <a:pPr/>
              <a:t>29/11/2021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Helvetica 55 Roman" panose="020B0604020202020204" pitchFamily="34" charset="0"/>
              </a:defRPr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Helvetica 55 Roman" panose="020B0604020202020204" pitchFamily="34" charset="0"/>
              </a:defRPr>
            </a:lvl1pPr>
          </a:lstStyle>
          <a:p>
            <a:fld id="{885932DF-9606-4758-A2B5-AF1153FB1ABB}" type="slidenum">
              <a:rPr lang="en-GB" smtClean="0"/>
              <a:pPr/>
              <a:t>‹N°›</a:t>
            </a:fld>
            <a:endParaRPr lang="en-GB"/>
          </a:p>
        </p:txBody>
      </p:sp>
      <p:sp>
        <p:nvSpPr>
          <p:cNvPr id="8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180000" bIns="45720" rtlCol="0"/>
          <a:lstStyle/>
          <a:p>
            <a:pPr marL="92075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75 Bold" panose="020B0804020202020204" pitchFamily="34" charset="0"/>
                <a:ea typeface="+mn-ea"/>
                <a:cs typeface="+mn-cs"/>
              </a:rPr>
              <a:t>Click to edit Master text styles</a:t>
            </a:r>
          </a:p>
          <a:p>
            <a:pPr marL="230188" marR="0" lvl="1" indent="-1381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75 Bold" panose="020B0804020202020204" pitchFamily="34" charset="0"/>
                <a:ea typeface="+mn-ea"/>
                <a:cs typeface="+mn-cs"/>
              </a:rPr>
              <a:t>Second level</a:t>
            </a:r>
          </a:p>
          <a:p>
            <a:pPr marL="360363" marR="0" lvl="2" indent="-14763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Helvetica 55 Roman" panose="020B0604020202020204" pitchFamily="34" charset="0"/>
              <a:buChar char="–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55 Roman" panose="020B0604020202020204" pitchFamily="34" charset="0"/>
                <a:ea typeface="+mn-ea"/>
                <a:cs typeface="+mn-cs"/>
              </a:rPr>
              <a:t>Third level</a:t>
            </a:r>
          </a:p>
          <a:p>
            <a:pPr marL="522288" marR="0" lvl="3" indent="-1381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Helvetica 55 Roman" panose="020B0604020202020204" pitchFamily="34" charset="0"/>
              <a:buChar char="–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55 Roman" panose="020B0604020202020204" pitchFamily="34" charset="0"/>
                <a:ea typeface="+mn-ea"/>
                <a:cs typeface="+mn-cs"/>
              </a:rPr>
              <a:t>Fourth level</a:t>
            </a:r>
          </a:p>
          <a:p>
            <a:pPr marL="668338" marR="0" lvl="4" indent="-1460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Helvetica 55 Roman" panose="020B0604020202020204" pitchFamily="34" charset="0"/>
              <a:buChar char="–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55 Roman" panose="020B0604020202020204" pitchFamily="34" charset="0"/>
                <a:ea typeface="+mn-ea"/>
                <a:cs typeface="+mn-cs"/>
              </a:rPr>
              <a:t>Fifth level</a:t>
            </a:r>
            <a:endParaRPr kumimoji="0" lang="en-GB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 55 Roman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382287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92075" marR="0" indent="0" algn="l" defTabSz="914400" rtl="0" eaLnBrk="1" fontAlgn="auto" latinLnBrk="0" hangingPunct="1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sz="1000" kern="1200">
        <a:solidFill>
          <a:schemeClr val="tx1"/>
        </a:solidFill>
        <a:latin typeface="Helvetica 75 Bold" panose="020B0804020202020204" pitchFamily="34" charset="0"/>
        <a:ea typeface="+mn-ea"/>
        <a:cs typeface="+mn-cs"/>
      </a:defRPr>
    </a:lvl1pPr>
    <a:lvl2pPr marL="230188" marR="0" indent="-138113" algn="l" defTabSz="914400" rtl="0" eaLnBrk="1" fontAlgn="auto" latinLnBrk="0" hangingPunct="1">
      <a:lnSpc>
        <a:spcPct val="100000"/>
      </a:lnSpc>
      <a:spcBef>
        <a:spcPts val="0"/>
      </a:spcBef>
      <a:spcAft>
        <a:spcPts val="0"/>
      </a:spcAft>
      <a:buClrTx/>
      <a:buSzTx/>
      <a:buFont typeface="Wingdings" panose="05000000000000000000" pitchFamily="2" charset="2"/>
      <a:buChar char="§"/>
      <a:tabLst/>
      <a:defRPr sz="1000" kern="1200">
        <a:solidFill>
          <a:schemeClr val="tx1"/>
        </a:solidFill>
        <a:latin typeface="Helvetica 75 Bold" panose="020B0804020202020204" pitchFamily="34" charset="0"/>
        <a:ea typeface="+mn-ea"/>
        <a:cs typeface="+mn-cs"/>
      </a:defRPr>
    </a:lvl2pPr>
    <a:lvl3pPr marL="360363" marR="0" indent="-147638" algn="l" defTabSz="914400" rtl="0" eaLnBrk="1" fontAlgn="auto" latinLnBrk="0" hangingPunct="1">
      <a:lnSpc>
        <a:spcPct val="100000"/>
      </a:lnSpc>
      <a:spcBef>
        <a:spcPts val="0"/>
      </a:spcBef>
      <a:spcAft>
        <a:spcPts val="0"/>
      </a:spcAft>
      <a:buClrTx/>
      <a:buSzTx/>
      <a:buFont typeface="Helvetica 55 Roman" panose="020B0604020202020204" pitchFamily="34" charset="0"/>
      <a:buChar char="–"/>
      <a:tabLst/>
      <a:defRPr sz="1000" kern="1200">
        <a:solidFill>
          <a:schemeClr val="tx1"/>
        </a:solidFill>
        <a:latin typeface="Helvetica 75 Bold" panose="020B0804020202020204" pitchFamily="34" charset="0"/>
        <a:ea typeface="+mn-ea"/>
        <a:cs typeface="+mn-cs"/>
      </a:defRPr>
    </a:lvl3pPr>
    <a:lvl4pPr marL="522288" marR="0" indent="-138113" algn="l" defTabSz="914400" rtl="0" eaLnBrk="1" fontAlgn="auto" latinLnBrk="0" hangingPunct="1">
      <a:lnSpc>
        <a:spcPct val="100000"/>
      </a:lnSpc>
      <a:spcBef>
        <a:spcPts val="0"/>
      </a:spcBef>
      <a:spcAft>
        <a:spcPts val="0"/>
      </a:spcAft>
      <a:buClrTx/>
      <a:buSzTx/>
      <a:buFont typeface="Helvetica 55 Roman" panose="020B0604020202020204" pitchFamily="34" charset="0"/>
      <a:buChar char="–"/>
      <a:tabLst/>
      <a:defRPr sz="1000" kern="1200">
        <a:solidFill>
          <a:schemeClr val="tx1"/>
        </a:solidFill>
        <a:latin typeface="Helvetica 75 Bold" panose="020B0804020202020204" pitchFamily="34" charset="0"/>
        <a:ea typeface="+mn-ea"/>
        <a:cs typeface="+mn-cs"/>
      </a:defRPr>
    </a:lvl4pPr>
    <a:lvl5pPr marL="668338" marR="0" indent="-146050" algn="l" defTabSz="914400" rtl="0" eaLnBrk="1" fontAlgn="auto" latinLnBrk="0" hangingPunct="1">
      <a:lnSpc>
        <a:spcPct val="100000"/>
      </a:lnSpc>
      <a:spcBef>
        <a:spcPts val="0"/>
      </a:spcBef>
      <a:spcAft>
        <a:spcPts val="0"/>
      </a:spcAft>
      <a:buClrTx/>
      <a:buSzTx/>
      <a:buFont typeface="Helvetica 55 Roman" panose="020B0604020202020204" pitchFamily="34" charset="0"/>
      <a:buChar char="–"/>
      <a:tabLst/>
      <a:defRPr sz="1000" kern="1200">
        <a:solidFill>
          <a:schemeClr val="tx1"/>
        </a:solidFill>
        <a:latin typeface="Helvetica 75 Bold" panose="020B08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932DF-9606-4758-A2B5-AF1153FB1ABB}" type="slidenum">
              <a:rPr lang="en-GB" smtClean="0"/>
              <a:pPr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6872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932DF-9606-4758-A2B5-AF1153FB1ABB}" type="slidenum">
              <a:rPr lang="en-GB" smtClean="0"/>
              <a:pPr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9647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14325" y="1184275"/>
            <a:ext cx="8515350" cy="3365500"/>
          </a:xfrm>
        </p:spPr>
        <p:txBody>
          <a:bodyPr/>
          <a:lstStyle>
            <a:lvl1pPr>
              <a:defRPr/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/>
            </a:lvl6pPr>
          </a:lstStyle>
          <a:p>
            <a:pPr lvl="0"/>
            <a:r>
              <a:rPr lang="fr-FR" noProof="0" dirty="0"/>
              <a:t>Cliquez pour modifier le texte</a:t>
            </a:r>
          </a:p>
          <a:p>
            <a:pPr lvl="1"/>
            <a:r>
              <a:rPr lang="fr-FR" noProof="0" dirty="0"/>
              <a:t>Deuxième niveau</a:t>
            </a:r>
          </a:p>
          <a:p>
            <a:pPr lvl="2"/>
            <a:r>
              <a:rPr lang="fr-FR" noProof="0" dirty="0"/>
              <a:t>Troisième niveau</a:t>
            </a:r>
          </a:p>
          <a:p>
            <a:pPr lvl="3"/>
            <a:r>
              <a:rPr lang="fr-FR" noProof="0" dirty="0"/>
              <a:t>Quatrième niveau</a:t>
            </a:r>
          </a:p>
          <a:p>
            <a:pPr lvl="4"/>
            <a:r>
              <a:rPr lang="fr-FR" noProof="0" dirty="0"/>
              <a:t>Cinquième niveau</a:t>
            </a:r>
          </a:p>
          <a:p>
            <a:pPr lvl="5"/>
            <a:r>
              <a:rPr lang="fr-FR" noProof="0" dirty="0"/>
              <a:t>Sixième niveau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fr-FR" noProof="0" dirty="0"/>
              <a:t>Cliquez pour modifier le titre</a:t>
            </a:r>
            <a:endParaRPr lang="en-GB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619545" y="4749146"/>
            <a:ext cx="738985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kumimoji="0" lang="fr-FR" sz="8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Helvetica 75 Bold" panose="020B0804020202020204" pitchFamily="34" charset="0"/>
                <a:ea typeface="+mn-ea"/>
                <a:cs typeface="+mn-cs"/>
              </a:rPr>
              <a:t>Interne Orange</a:t>
            </a:r>
          </a:p>
        </p:txBody>
      </p:sp>
    </p:spTree>
    <p:extLst>
      <p:ext uri="{BB962C8B-B14F-4D97-AF65-F5344CB8AC3E}">
        <p14:creationId xmlns:p14="http://schemas.microsoft.com/office/powerpoint/2010/main" val="2035300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u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827584" y="268288"/>
            <a:ext cx="8064896" cy="742950"/>
          </a:xfrm>
          <a:prstGeom prst="rect">
            <a:avLst/>
          </a:prstGeom>
        </p:spPr>
        <p:txBody>
          <a:bodyPr/>
          <a:lstStyle>
            <a:lvl1pPr>
              <a:defRPr sz="2200" b="1">
                <a:solidFill>
                  <a:srgbClr val="F16E00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pic>
        <p:nvPicPr>
          <p:cNvPr id="4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175" y="0"/>
            <a:ext cx="614363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90488" y="4702969"/>
            <a:ext cx="409575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Helvetica 75 Bold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Helvetica 75 Bold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Helvetica 75 Bold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Helvetica 75 Bold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Helvetica 75 Bold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75 Bold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75 Bold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75 Bold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75 Bold" pitchFamily="34" charset="0"/>
              </a:defRPr>
            </a:lvl9pPr>
          </a:lstStyle>
          <a:p>
            <a:pPr algn="ctr" defTabSz="914400"/>
            <a:fld id="{54745B31-5615-40C5-AE1B-3D867612660B}" type="slidenum">
              <a:rPr lang="en-GB" altLang="fr-FR" sz="800" b="1">
                <a:solidFill>
                  <a:srgbClr val="FFFFFF"/>
                </a:solidFill>
                <a:cs typeface="Arial" charset="0"/>
              </a:rPr>
              <a:pPr algn="ctr" defTabSz="914400"/>
              <a:t>‹N°›</a:t>
            </a:fld>
            <a:endParaRPr lang="fr-FR" altLang="fr-FR" sz="800" b="1" dirty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827584" y="1184274"/>
            <a:ext cx="8064896" cy="3332163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bg1"/>
              </a:buClr>
              <a:buSzPct val="25000"/>
              <a:buFont typeface="Calibri" pitchFamily="34" charset="0"/>
              <a:buNone/>
              <a:tabLst/>
              <a:defRPr sz="1400" baseline="0">
                <a:solidFill>
                  <a:schemeClr val="tx1"/>
                </a:solidFill>
              </a:defRPr>
            </a:lvl1pPr>
            <a:lvl2pPr>
              <a:defRPr sz="1800" baseline="0">
                <a:solidFill>
                  <a:srgbClr val="F16E00"/>
                </a:solidFill>
              </a:defRPr>
            </a:lvl2pPr>
            <a:lvl3pPr marL="180975" marR="0" indent="-180975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7900"/>
              </a:buClr>
              <a:buSzTx/>
              <a:buFont typeface="Wingdings" panose="05000000000000000000" pitchFamily="2" charset="2"/>
              <a:buChar char="§"/>
              <a:tabLst/>
              <a:defRPr sz="1400" baseline="0">
                <a:solidFill>
                  <a:schemeClr val="tx1"/>
                </a:solidFill>
              </a:defRPr>
            </a:lvl3pPr>
            <a:lvl4pPr marL="407988" marR="0" indent="-1905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–"/>
              <a:tabLst/>
              <a:defRPr sz="1400" baseline="0">
                <a:solidFill>
                  <a:schemeClr val="tx1"/>
                </a:solidFill>
              </a:defRPr>
            </a:lvl4pPr>
            <a:lvl5pPr marL="595313" indent="-173038">
              <a:buClrTx/>
              <a:buFont typeface="Arial" panose="020B0604020202020204" pitchFamily="34" charset="0"/>
              <a:buChar char="•"/>
              <a:defRPr sz="1400" baseline="0">
                <a:solidFill>
                  <a:schemeClr val="tx1"/>
                </a:solidFill>
              </a:defRPr>
            </a:lvl5pPr>
            <a:lvl6pPr>
              <a:buClrTx/>
              <a:defRPr sz="14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1"/>
            <a:r>
              <a:rPr lang="fr-FR" noProof="0" dirty="0"/>
              <a:t>Deuxième niveau</a:t>
            </a:r>
          </a:p>
          <a:p>
            <a:pPr lvl="2"/>
            <a:r>
              <a:rPr lang="fr-FR" noProof="0" dirty="0"/>
              <a:t>Troisième niveau</a:t>
            </a:r>
          </a:p>
          <a:p>
            <a:pPr lvl="3"/>
            <a:r>
              <a:rPr lang="fr-FR" noProof="0" dirty="0"/>
              <a:t>Quatrième niveau</a:t>
            </a:r>
          </a:p>
          <a:p>
            <a:pPr lvl="4"/>
            <a:r>
              <a:rPr lang="fr-FR" noProof="0" dirty="0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2333619207"/>
      </p:ext>
    </p:extLst>
  </p:cSld>
  <p:clrMapOvr>
    <a:masterClrMapping/>
  </p:clrMapOvr>
  <p:transition spd="med">
    <p:fade/>
  </p:transition>
  <p:hf sldNum="0"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sitive de titre OFR_TEMPLAT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4326" y="268289"/>
            <a:ext cx="4828498" cy="230187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lnSpc>
                <a:spcPct val="85000"/>
              </a:lnSpc>
              <a:defRPr sz="4000" baseline="0">
                <a:solidFill>
                  <a:schemeClr val="bg1"/>
                </a:solidFill>
              </a:defRPr>
            </a:lvl1pPr>
          </a:lstStyle>
          <a:p>
            <a:r>
              <a:rPr lang="fr-FR" noProof="0" dirty="0"/>
              <a:t>Titre de votre présentation</a:t>
            </a:r>
          </a:p>
        </p:txBody>
      </p:sp>
      <p:sp>
        <p:nvSpPr>
          <p:cNvPr id="4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0687" y="2704144"/>
            <a:ext cx="4831185" cy="966156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bg1"/>
              </a:buClr>
              <a:buSzPct val="25000"/>
              <a:buFont typeface="Calibri" pitchFamily="34" charset="0"/>
              <a:buNone/>
              <a:tabLst/>
              <a:defRPr sz="1600" baseline="0">
                <a:solidFill>
                  <a:schemeClr val="bg1"/>
                </a:solidFill>
              </a:defRPr>
            </a:lvl1pPr>
            <a:lvl2pPr marL="180975" indent="-180975" algn="l">
              <a:buClr>
                <a:schemeClr val="bg2"/>
              </a:buClr>
              <a:buSzPct val="100000"/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406800" indent="-190800" algn="l">
              <a:spcBef>
                <a:spcPts val="336"/>
              </a:spcBef>
              <a:buClrTx/>
              <a:buFont typeface="Helvetica 55 Roman" panose="020B0604020202020204" pitchFamily="34" charset="0"/>
              <a:buChar char="–"/>
              <a:defRPr>
                <a:solidFill>
                  <a:schemeClr val="tx1"/>
                </a:solidFill>
                <a:latin typeface="Helvetica 55 Roman" panose="020B0604020202020204" pitchFamily="34" charset="0"/>
              </a:defRPr>
            </a:lvl3pPr>
            <a:lvl4pPr marL="594000" indent="-172800" algn="l">
              <a:spcBef>
                <a:spcPts val="24"/>
              </a:spcBef>
              <a:buFont typeface="Helvetica 55 Roman" panose="020B0604020202020204" pitchFamily="34" charset="0"/>
              <a:buChar char="–"/>
              <a:defRPr>
                <a:solidFill>
                  <a:schemeClr val="tx1"/>
                </a:solidFill>
              </a:defRPr>
            </a:lvl4pPr>
            <a:lvl5pPr marL="799200" indent="-190800" algn="l">
              <a:buFont typeface="Helvetica 55 Roman" panose="020B0604020202020204" pitchFamily="34" charset="0"/>
              <a:buChar char="–"/>
              <a:defRPr>
                <a:solidFill>
                  <a:schemeClr val="tx1"/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bg1"/>
              </a:buClr>
              <a:buSzPct val="25000"/>
              <a:buFont typeface="Calibri" pitchFamily="34" charset="0"/>
              <a:buNone/>
              <a:tabLst/>
              <a:defRPr/>
            </a:pPr>
            <a:r>
              <a:rPr lang="fr-FR" dirty="0"/>
              <a:t>Prénom et NOM de l’intervenant(Entité de l’intervenant) </a:t>
            </a:r>
          </a:p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bg1"/>
              </a:buClr>
              <a:buSzPct val="25000"/>
              <a:buFont typeface="Calibri" pitchFamily="34" charset="0"/>
              <a:buNone/>
              <a:tabLst/>
              <a:defRPr/>
            </a:pPr>
            <a:r>
              <a:rPr lang="fr-FR" dirty="0"/>
              <a:t>mail de l’intervenant</a:t>
            </a:r>
          </a:p>
          <a:p>
            <a:pPr lvl="0"/>
            <a:endParaRPr lang="fr-FR" dirty="0"/>
          </a:p>
          <a:p>
            <a:endParaRPr lang="fr-FR" dirty="0"/>
          </a:p>
        </p:txBody>
      </p:sp>
      <p:sp>
        <p:nvSpPr>
          <p:cNvPr id="17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5800725" y="266701"/>
            <a:ext cx="3028950" cy="340360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bg1"/>
              </a:buClr>
              <a:buSzPct val="25000"/>
              <a:buFont typeface="Calibri" pitchFamily="34" charset="0"/>
              <a:buNone/>
              <a:tabLst/>
              <a:defRPr sz="1800" baseline="0">
                <a:solidFill>
                  <a:srgbClr val="FF7900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bg1"/>
              </a:buClr>
              <a:buSzPct val="25000"/>
              <a:buFont typeface="Calibri" pitchFamily="34" charset="0"/>
              <a:buNone/>
              <a:tabLst/>
              <a:defRPr/>
            </a:pPr>
            <a:r>
              <a:rPr lang="fr-FR" dirty="0"/>
              <a:t>Date </a:t>
            </a:r>
          </a:p>
        </p:txBody>
      </p:sp>
      <p:grpSp>
        <p:nvGrpSpPr>
          <p:cNvPr id="5" name="Group 2"/>
          <p:cNvGrpSpPr>
            <a:grpSpLocks/>
          </p:cNvGrpSpPr>
          <p:nvPr/>
        </p:nvGrpSpPr>
        <p:grpSpPr bwMode="auto">
          <a:xfrm>
            <a:off x="314325" y="4233863"/>
            <a:ext cx="612775" cy="612775"/>
            <a:chOff x="313535" y="4233863"/>
            <a:chExt cx="612775" cy="612775"/>
          </a:xfrm>
        </p:grpSpPr>
        <p:sp>
          <p:nvSpPr>
            <p:cNvPr id="6" name="Rectangle 5"/>
            <p:cNvSpPr>
              <a:spLocks noChangeArrowheads="1"/>
            </p:cNvSpPr>
            <p:nvPr/>
          </p:nvSpPr>
          <p:spPr bwMode="auto">
            <a:xfrm>
              <a:off x="313535" y="4233863"/>
              <a:ext cx="612775" cy="612775"/>
            </a:xfrm>
            <a:prstGeom prst="rect">
              <a:avLst/>
            </a:prstGeom>
            <a:solidFill>
              <a:srgbClr val="FF7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Helvetica 75 Bold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Helvetica 75 Bold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Helvetica 75 Bold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Helvetica 75 Bold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Helvetica 75 Bold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 75 Bold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 75 Bold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 75 Bold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 75 Bold" pitchFamily="34" charset="0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 altLang="fr-FR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7" name="Freeform 6"/>
            <p:cNvSpPr>
              <a:spLocks noEditPoints="1"/>
            </p:cNvSpPr>
            <p:nvPr/>
          </p:nvSpPr>
          <p:spPr bwMode="auto">
            <a:xfrm>
              <a:off x="500860" y="4708526"/>
              <a:ext cx="74613" cy="87313"/>
            </a:xfrm>
            <a:custGeom>
              <a:avLst/>
              <a:gdLst>
                <a:gd name="T0" fmla="*/ 52951 w 93"/>
                <a:gd name="T1" fmla="*/ 79303 h 109"/>
                <a:gd name="T2" fmla="*/ 24871 w 93"/>
                <a:gd name="T3" fmla="*/ 87313 h 109"/>
                <a:gd name="T4" fmla="*/ 0 w 93"/>
                <a:gd name="T5" fmla="*/ 63282 h 109"/>
                <a:gd name="T6" fmla="*/ 52951 w 93"/>
                <a:gd name="T7" fmla="*/ 29638 h 109"/>
                <a:gd name="T8" fmla="*/ 52951 w 93"/>
                <a:gd name="T9" fmla="*/ 25633 h 109"/>
                <a:gd name="T10" fmla="*/ 39312 w 93"/>
                <a:gd name="T11" fmla="*/ 15220 h 109"/>
                <a:gd name="T12" fmla="*/ 19255 w 93"/>
                <a:gd name="T13" fmla="*/ 25633 h 109"/>
                <a:gd name="T14" fmla="*/ 4011 w 93"/>
                <a:gd name="T15" fmla="*/ 16822 h 109"/>
                <a:gd name="T16" fmla="*/ 40115 w 93"/>
                <a:gd name="T17" fmla="*/ 0 h 109"/>
                <a:gd name="T18" fmla="*/ 74613 w 93"/>
                <a:gd name="T19" fmla="*/ 25633 h 109"/>
                <a:gd name="T20" fmla="*/ 74613 w 93"/>
                <a:gd name="T21" fmla="*/ 86512 h 109"/>
                <a:gd name="T22" fmla="*/ 54556 w 93"/>
                <a:gd name="T23" fmla="*/ 86512 h 109"/>
                <a:gd name="T24" fmla="*/ 52951 w 93"/>
                <a:gd name="T25" fmla="*/ 79303 h 109"/>
                <a:gd name="T26" fmla="*/ 21662 w 93"/>
                <a:gd name="T27" fmla="*/ 61680 h 109"/>
                <a:gd name="T28" fmla="*/ 31289 w 93"/>
                <a:gd name="T29" fmla="*/ 72093 h 109"/>
                <a:gd name="T30" fmla="*/ 52149 w 93"/>
                <a:gd name="T31" fmla="*/ 63282 h 109"/>
                <a:gd name="T32" fmla="*/ 52149 w 93"/>
                <a:gd name="T33" fmla="*/ 43256 h 109"/>
                <a:gd name="T34" fmla="*/ 21662 w 93"/>
                <a:gd name="T35" fmla="*/ 61680 h 109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93" h="109">
                  <a:moveTo>
                    <a:pt x="66" y="99"/>
                  </a:moveTo>
                  <a:cubicBezTo>
                    <a:pt x="55" y="106"/>
                    <a:pt x="43" y="109"/>
                    <a:pt x="31" y="109"/>
                  </a:cubicBezTo>
                  <a:cubicBezTo>
                    <a:pt x="11" y="109"/>
                    <a:pt x="0" y="96"/>
                    <a:pt x="0" y="79"/>
                  </a:cubicBezTo>
                  <a:cubicBezTo>
                    <a:pt x="0" y="55"/>
                    <a:pt x="21" y="42"/>
                    <a:pt x="66" y="37"/>
                  </a:cubicBezTo>
                  <a:cubicBezTo>
                    <a:pt x="66" y="32"/>
                    <a:pt x="66" y="32"/>
                    <a:pt x="66" y="32"/>
                  </a:cubicBezTo>
                  <a:cubicBezTo>
                    <a:pt x="66" y="24"/>
                    <a:pt x="60" y="19"/>
                    <a:pt x="49" y="19"/>
                  </a:cubicBezTo>
                  <a:cubicBezTo>
                    <a:pt x="39" y="19"/>
                    <a:pt x="30" y="24"/>
                    <a:pt x="24" y="32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15" y="7"/>
                    <a:pt x="30" y="0"/>
                    <a:pt x="50" y="0"/>
                  </a:cubicBezTo>
                  <a:cubicBezTo>
                    <a:pt x="77" y="0"/>
                    <a:pt x="93" y="12"/>
                    <a:pt x="93" y="32"/>
                  </a:cubicBezTo>
                  <a:cubicBezTo>
                    <a:pt x="93" y="32"/>
                    <a:pt x="93" y="108"/>
                    <a:pt x="93" y="108"/>
                  </a:cubicBezTo>
                  <a:cubicBezTo>
                    <a:pt x="68" y="108"/>
                    <a:pt x="68" y="108"/>
                    <a:pt x="68" y="108"/>
                  </a:cubicBezTo>
                  <a:lnTo>
                    <a:pt x="66" y="99"/>
                  </a:lnTo>
                  <a:close/>
                  <a:moveTo>
                    <a:pt x="27" y="77"/>
                  </a:moveTo>
                  <a:cubicBezTo>
                    <a:pt x="27" y="84"/>
                    <a:pt x="31" y="90"/>
                    <a:pt x="39" y="90"/>
                  </a:cubicBezTo>
                  <a:cubicBezTo>
                    <a:pt x="48" y="90"/>
                    <a:pt x="57" y="87"/>
                    <a:pt x="65" y="79"/>
                  </a:cubicBezTo>
                  <a:cubicBezTo>
                    <a:pt x="65" y="54"/>
                    <a:pt x="65" y="54"/>
                    <a:pt x="65" y="54"/>
                  </a:cubicBezTo>
                  <a:cubicBezTo>
                    <a:pt x="39" y="57"/>
                    <a:pt x="27" y="64"/>
                    <a:pt x="27" y="7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fr-FR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592935" y="4708526"/>
              <a:ext cx="76200" cy="87313"/>
            </a:xfrm>
            <a:custGeom>
              <a:avLst/>
              <a:gdLst>
                <a:gd name="T0" fmla="*/ 0 w 94"/>
                <a:gd name="T1" fmla="*/ 4042 h 108"/>
                <a:gd name="T2" fmla="*/ 18645 w 94"/>
                <a:gd name="T3" fmla="*/ 1617 h 108"/>
                <a:gd name="T4" fmla="*/ 20266 w 94"/>
                <a:gd name="T5" fmla="*/ 12127 h 108"/>
                <a:gd name="T6" fmla="*/ 49449 w 94"/>
                <a:gd name="T7" fmla="*/ 0 h 108"/>
                <a:gd name="T8" fmla="*/ 76200 w 94"/>
                <a:gd name="T9" fmla="*/ 27487 h 108"/>
                <a:gd name="T10" fmla="*/ 76200 w 94"/>
                <a:gd name="T11" fmla="*/ 87313 h 108"/>
                <a:gd name="T12" fmla="*/ 53502 w 94"/>
                <a:gd name="T13" fmla="*/ 87313 h 108"/>
                <a:gd name="T14" fmla="*/ 53502 w 94"/>
                <a:gd name="T15" fmla="*/ 31530 h 108"/>
                <a:gd name="T16" fmla="*/ 42964 w 94"/>
                <a:gd name="T17" fmla="*/ 16978 h 108"/>
                <a:gd name="T18" fmla="*/ 21887 w 94"/>
                <a:gd name="T19" fmla="*/ 25871 h 108"/>
                <a:gd name="T20" fmla="*/ 21887 w 94"/>
                <a:gd name="T21" fmla="*/ 87313 h 108"/>
                <a:gd name="T22" fmla="*/ 0 w 94"/>
                <a:gd name="T23" fmla="*/ 87313 h 108"/>
                <a:gd name="T24" fmla="*/ 0 w 94"/>
                <a:gd name="T25" fmla="*/ 4042 h 10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94" h="108">
                  <a:moveTo>
                    <a:pt x="0" y="5"/>
                  </a:moveTo>
                  <a:cubicBezTo>
                    <a:pt x="23" y="2"/>
                    <a:pt x="23" y="2"/>
                    <a:pt x="23" y="2"/>
                  </a:cubicBezTo>
                  <a:cubicBezTo>
                    <a:pt x="25" y="15"/>
                    <a:pt x="25" y="15"/>
                    <a:pt x="25" y="15"/>
                  </a:cubicBezTo>
                  <a:cubicBezTo>
                    <a:pt x="38" y="5"/>
                    <a:pt x="48" y="0"/>
                    <a:pt x="61" y="0"/>
                  </a:cubicBezTo>
                  <a:cubicBezTo>
                    <a:pt x="83" y="0"/>
                    <a:pt x="94" y="12"/>
                    <a:pt x="94" y="34"/>
                  </a:cubicBezTo>
                  <a:cubicBezTo>
                    <a:pt x="94" y="108"/>
                    <a:pt x="94" y="108"/>
                    <a:pt x="94" y="108"/>
                  </a:cubicBezTo>
                  <a:cubicBezTo>
                    <a:pt x="66" y="108"/>
                    <a:pt x="66" y="108"/>
                    <a:pt x="66" y="108"/>
                  </a:cubicBezTo>
                  <a:cubicBezTo>
                    <a:pt x="66" y="39"/>
                    <a:pt x="66" y="39"/>
                    <a:pt x="66" y="39"/>
                  </a:cubicBezTo>
                  <a:cubicBezTo>
                    <a:pt x="66" y="26"/>
                    <a:pt x="63" y="21"/>
                    <a:pt x="53" y="21"/>
                  </a:cubicBezTo>
                  <a:cubicBezTo>
                    <a:pt x="45" y="21"/>
                    <a:pt x="36" y="24"/>
                    <a:pt x="27" y="32"/>
                  </a:cubicBezTo>
                  <a:cubicBezTo>
                    <a:pt x="27" y="108"/>
                    <a:pt x="27" y="108"/>
                    <a:pt x="27" y="108"/>
                  </a:cubicBezTo>
                  <a:cubicBezTo>
                    <a:pt x="0" y="108"/>
                    <a:pt x="0" y="108"/>
                    <a:pt x="0" y="108"/>
                  </a:cubicBezTo>
                  <a:lnTo>
                    <a:pt x="0" y="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fr-FR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9" name="Freeform 8"/>
            <p:cNvSpPr>
              <a:spLocks noEditPoints="1"/>
            </p:cNvSpPr>
            <p:nvPr/>
          </p:nvSpPr>
          <p:spPr bwMode="auto">
            <a:xfrm>
              <a:off x="778673" y="4708526"/>
              <a:ext cx="79375" cy="88900"/>
            </a:xfrm>
            <a:custGeom>
              <a:avLst/>
              <a:gdLst>
                <a:gd name="T0" fmla="*/ 40497 w 98"/>
                <a:gd name="T1" fmla="*/ 88900 h 110"/>
                <a:gd name="T2" fmla="*/ 0 w 98"/>
                <a:gd name="T3" fmla="*/ 44450 h 110"/>
                <a:gd name="T4" fmla="*/ 39688 w 98"/>
                <a:gd name="T5" fmla="*/ 0 h 110"/>
                <a:gd name="T6" fmla="*/ 79375 w 98"/>
                <a:gd name="T7" fmla="*/ 43642 h 110"/>
                <a:gd name="T8" fmla="*/ 78565 w 98"/>
                <a:gd name="T9" fmla="*/ 47683 h 110"/>
                <a:gd name="T10" fmla="*/ 21869 w 98"/>
                <a:gd name="T11" fmla="*/ 47683 h 110"/>
                <a:gd name="T12" fmla="*/ 42117 w 98"/>
                <a:gd name="T13" fmla="*/ 71928 h 110"/>
                <a:gd name="T14" fmla="*/ 61556 w 98"/>
                <a:gd name="T15" fmla="*/ 61422 h 110"/>
                <a:gd name="T16" fmla="*/ 77755 w 98"/>
                <a:gd name="T17" fmla="*/ 70312 h 110"/>
                <a:gd name="T18" fmla="*/ 40497 w 98"/>
                <a:gd name="T19" fmla="*/ 88900 h 110"/>
                <a:gd name="T20" fmla="*/ 56696 w 98"/>
                <a:gd name="T21" fmla="*/ 33135 h 110"/>
                <a:gd name="T22" fmla="*/ 39688 w 98"/>
                <a:gd name="T23" fmla="*/ 15355 h 110"/>
                <a:gd name="T24" fmla="*/ 22679 w 98"/>
                <a:gd name="T25" fmla="*/ 33135 h 110"/>
                <a:gd name="T26" fmla="*/ 56696 w 98"/>
                <a:gd name="T27" fmla="*/ 33135 h 11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98" h="110">
                  <a:moveTo>
                    <a:pt x="50" y="110"/>
                  </a:moveTo>
                  <a:cubicBezTo>
                    <a:pt x="19" y="110"/>
                    <a:pt x="0" y="90"/>
                    <a:pt x="0" y="55"/>
                  </a:cubicBezTo>
                  <a:cubicBezTo>
                    <a:pt x="0" y="20"/>
                    <a:pt x="19" y="0"/>
                    <a:pt x="49" y="0"/>
                  </a:cubicBezTo>
                  <a:cubicBezTo>
                    <a:pt x="80" y="0"/>
                    <a:pt x="98" y="20"/>
                    <a:pt x="98" y="54"/>
                  </a:cubicBezTo>
                  <a:cubicBezTo>
                    <a:pt x="98" y="56"/>
                    <a:pt x="97" y="57"/>
                    <a:pt x="97" y="59"/>
                  </a:cubicBezTo>
                  <a:cubicBezTo>
                    <a:pt x="27" y="59"/>
                    <a:pt x="27" y="59"/>
                    <a:pt x="27" y="59"/>
                  </a:cubicBezTo>
                  <a:cubicBezTo>
                    <a:pt x="28" y="79"/>
                    <a:pt x="36" y="89"/>
                    <a:pt x="52" y="89"/>
                  </a:cubicBezTo>
                  <a:cubicBezTo>
                    <a:pt x="63" y="89"/>
                    <a:pt x="70" y="85"/>
                    <a:pt x="76" y="76"/>
                  </a:cubicBezTo>
                  <a:cubicBezTo>
                    <a:pt x="96" y="87"/>
                    <a:pt x="96" y="87"/>
                    <a:pt x="96" y="87"/>
                  </a:cubicBezTo>
                  <a:cubicBezTo>
                    <a:pt x="87" y="102"/>
                    <a:pt x="71" y="110"/>
                    <a:pt x="50" y="110"/>
                  </a:cubicBezTo>
                  <a:close/>
                  <a:moveTo>
                    <a:pt x="70" y="41"/>
                  </a:moveTo>
                  <a:cubicBezTo>
                    <a:pt x="70" y="27"/>
                    <a:pt x="62" y="19"/>
                    <a:pt x="49" y="19"/>
                  </a:cubicBezTo>
                  <a:cubicBezTo>
                    <a:pt x="37" y="19"/>
                    <a:pt x="29" y="27"/>
                    <a:pt x="28" y="41"/>
                  </a:cubicBezTo>
                  <a:lnTo>
                    <a:pt x="70" y="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fr-FR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0" name="Freeform 9"/>
            <p:cNvSpPr>
              <a:spLocks noEditPoints="1"/>
            </p:cNvSpPr>
            <p:nvPr/>
          </p:nvSpPr>
          <p:spPr bwMode="auto">
            <a:xfrm>
              <a:off x="346873" y="4708526"/>
              <a:ext cx="84138" cy="88900"/>
            </a:xfrm>
            <a:custGeom>
              <a:avLst/>
              <a:gdLst>
                <a:gd name="T0" fmla="*/ 42069 w 104"/>
                <a:gd name="T1" fmla="*/ 88900 h 111"/>
                <a:gd name="T2" fmla="*/ 0 w 104"/>
                <a:gd name="T3" fmla="*/ 44050 h 111"/>
                <a:gd name="T4" fmla="*/ 42069 w 104"/>
                <a:gd name="T5" fmla="*/ 0 h 111"/>
                <a:gd name="T6" fmla="*/ 84138 w 104"/>
                <a:gd name="T7" fmla="*/ 44050 h 111"/>
                <a:gd name="T8" fmla="*/ 42069 w 104"/>
                <a:gd name="T9" fmla="*/ 88900 h 111"/>
                <a:gd name="T10" fmla="*/ 42069 w 104"/>
                <a:gd name="T11" fmla="*/ 18421 h 111"/>
                <a:gd name="T12" fmla="*/ 22653 w 104"/>
                <a:gd name="T13" fmla="*/ 44050 h 111"/>
                <a:gd name="T14" fmla="*/ 42069 w 104"/>
                <a:gd name="T15" fmla="*/ 69678 h 111"/>
                <a:gd name="T16" fmla="*/ 62294 w 104"/>
                <a:gd name="T17" fmla="*/ 44050 h 111"/>
                <a:gd name="T18" fmla="*/ 42069 w 104"/>
                <a:gd name="T19" fmla="*/ 18421 h 11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04" h="111">
                  <a:moveTo>
                    <a:pt x="52" y="111"/>
                  </a:moveTo>
                  <a:cubicBezTo>
                    <a:pt x="25" y="111"/>
                    <a:pt x="0" y="93"/>
                    <a:pt x="0" y="55"/>
                  </a:cubicBezTo>
                  <a:cubicBezTo>
                    <a:pt x="0" y="17"/>
                    <a:pt x="25" y="0"/>
                    <a:pt x="52" y="0"/>
                  </a:cubicBezTo>
                  <a:cubicBezTo>
                    <a:pt x="79" y="0"/>
                    <a:pt x="104" y="17"/>
                    <a:pt x="104" y="55"/>
                  </a:cubicBezTo>
                  <a:cubicBezTo>
                    <a:pt x="104" y="93"/>
                    <a:pt x="79" y="111"/>
                    <a:pt x="52" y="111"/>
                  </a:cubicBezTo>
                  <a:close/>
                  <a:moveTo>
                    <a:pt x="52" y="23"/>
                  </a:moveTo>
                  <a:cubicBezTo>
                    <a:pt x="31" y="23"/>
                    <a:pt x="28" y="42"/>
                    <a:pt x="28" y="55"/>
                  </a:cubicBezTo>
                  <a:cubicBezTo>
                    <a:pt x="28" y="69"/>
                    <a:pt x="31" y="87"/>
                    <a:pt x="52" y="87"/>
                  </a:cubicBezTo>
                  <a:cubicBezTo>
                    <a:pt x="73" y="87"/>
                    <a:pt x="77" y="69"/>
                    <a:pt x="77" y="55"/>
                  </a:cubicBezTo>
                  <a:cubicBezTo>
                    <a:pt x="77" y="42"/>
                    <a:pt x="73" y="23"/>
                    <a:pt x="52" y="2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fr-FR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446885" y="4708526"/>
              <a:ext cx="47625" cy="87313"/>
            </a:xfrm>
            <a:custGeom>
              <a:avLst/>
              <a:gdLst>
                <a:gd name="T0" fmla="*/ 0 w 59"/>
                <a:gd name="T1" fmla="*/ 2425 h 108"/>
                <a:gd name="T2" fmla="*/ 20987 w 59"/>
                <a:gd name="T3" fmla="*/ 2425 h 108"/>
                <a:gd name="T4" fmla="*/ 20987 w 59"/>
                <a:gd name="T5" fmla="*/ 12127 h 108"/>
                <a:gd name="T6" fmla="*/ 44396 w 59"/>
                <a:gd name="T7" fmla="*/ 0 h 108"/>
                <a:gd name="T8" fmla="*/ 47625 w 59"/>
                <a:gd name="T9" fmla="*/ 808 h 108"/>
                <a:gd name="T10" fmla="*/ 47625 w 59"/>
                <a:gd name="T11" fmla="*/ 21828 h 108"/>
                <a:gd name="T12" fmla="*/ 46818 w 59"/>
                <a:gd name="T13" fmla="*/ 21828 h 108"/>
                <a:gd name="T14" fmla="*/ 22602 w 59"/>
                <a:gd name="T15" fmla="*/ 30721 h 108"/>
                <a:gd name="T16" fmla="*/ 22602 w 59"/>
                <a:gd name="T17" fmla="*/ 87313 h 108"/>
                <a:gd name="T18" fmla="*/ 0 w 59"/>
                <a:gd name="T19" fmla="*/ 87313 h 108"/>
                <a:gd name="T20" fmla="*/ 0 w 59"/>
                <a:gd name="T21" fmla="*/ 2425 h 10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59" h="108">
                  <a:moveTo>
                    <a:pt x="0" y="3"/>
                  </a:moveTo>
                  <a:cubicBezTo>
                    <a:pt x="26" y="3"/>
                    <a:pt x="26" y="3"/>
                    <a:pt x="26" y="3"/>
                  </a:cubicBezTo>
                  <a:cubicBezTo>
                    <a:pt x="26" y="15"/>
                    <a:pt x="26" y="15"/>
                    <a:pt x="26" y="15"/>
                  </a:cubicBezTo>
                  <a:cubicBezTo>
                    <a:pt x="31" y="8"/>
                    <a:pt x="44" y="0"/>
                    <a:pt x="55" y="0"/>
                  </a:cubicBezTo>
                  <a:cubicBezTo>
                    <a:pt x="57" y="0"/>
                    <a:pt x="58" y="0"/>
                    <a:pt x="59" y="1"/>
                  </a:cubicBezTo>
                  <a:cubicBezTo>
                    <a:pt x="59" y="27"/>
                    <a:pt x="59" y="27"/>
                    <a:pt x="59" y="27"/>
                  </a:cubicBezTo>
                  <a:cubicBezTo>
                    <a:pt x="59" y="27"/>
                    <a:pt x="58" y="27"/>
                    <a:pt x="58" y="27"/>
                  </a:cubicBezTo>
                  <a:cubicBezTo>
                    <a:pt x="46" y="27"/>
                    <a:pt x="32" y="28"/>
                    <a:pt x="28" y="38"/>
                  </a:cubicBezTo>
                  <a:cubicBezTo>
                    <a:pt x="28" y="108"/>
                    <a:pt x="28" y="108"/>
                    <a:pt x="28" y="108"/>
                  </a:cubicBezTo>
                  <a:cubicBezTo>
                    <a:pt x="0" y="108"/>
                    <a:pt x="0" y="108"/>
                    <a:pt x="0" y="108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fr-FR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2" name="Freeform 11"/>
            <p:cNvSpPr>
              <a:spLocks noEditPoints="1"/>
            </p:cNvSpPr>
            <p:nvPr/>
          </p:nvSpPr>
          <p:spPr bwMode="auto">
            <a:xfrm>
              <a:off x="685010" y="4708526"/>
              <a:ext cx="79375" cy="120650"/>
            </a:xfrm>
            <a:custGeom>
              <a:avLst/>
              <a:gdLst>
                <a:gd name="T0" fmla="*/ 39688 w 98"/>
                <a:gd name="T1" fmla="*/ 68827 h 149"/>
                <a:gd name="T2" fmla="*/ 58316 w 98"/>
                <a:gd name="T3" fmla="*/ 40487 h 149"/>
                <a:gd name="T4" fmla="*/ 39688 w 98"/>
                <a:gd name="T5" fmla="*/ 16195 h 149"/>
                <a:gd name="T6" fmla="*/ 22679 w 98"/>
                <a:gd name="T7" fmla="*/ 41296 h 149"/>
                <a:gd name="T8" fmla="*/ 39688 w 98"/>
                <a:gd name="T9" fmla="*/ 68827 h 149"/>
                <a:gd name="T10" fmla="*/ 79375 w 98"/>
                <a:gd name="T11" fmla="*/ 1619 h 149"/>
                <a:gd name="T12" fmla="*/ 79375 w 98"/>
                <a:gd name="T13" fmla="*/ 82593 h 149"/>
                <a:gd name="T14" fmla="*/ 38068 w 98"/>
                <a:gd name="T15" fmla="*/ 120650 h 149"/>
                <a:gd name="T16" fmla="*/ 2430 w 98"/>
                <a:gd name="T17" fmla="*/ 99597 h 149"/>
                <a:gd name="T18" fmla="*/ 24298 w 98"/>
                <a:gd name="T19" fmla="*/ 95548 h 149"/>
                <a:gd name="T20" fmla="*/ 40497 w 98"/>
                <a:gd name="T21" fmla="*/ 103646 h 149"/>
                <a:gd name="T22" fmla="*/ 58316 w 98"/>
                <a:gd name="T23" fmla="*/ 85022 h 149"/>
                <a:gd name="T24" fmla="*/ 58316 w 98"/>
                <a:gd name="T25" fmla="*/ 75305 h 149"/>
                <a:gd name="T26" fmla="*/ 57506 w 98"/>
                <a:gd name="T27" fmla="*/ 74495 h 149"/>
                <a:gd name="T28" fmla="*/ 35638 w 98"/>
                <a:gd name="T29" fmla="*/ 87451 h 149"/>
                <a:gd name="T30" fmla="*/ 0 w 98"/>
                <a:gd name="T31" fmla="*/ 44535 h 149"/>
                <a:gd name="T32" fmla="*/ 34018 w 98"/>
                <a:gd name="T33" fmla="*/ 0 h 149"/>
                <a:gd name="T34" fmla="*/ 59126 w 98"/>
                <a:gd name="T35" fmla="*/ 12146 h 149"/>
                <a:gd name="T36" fmla="*/ 59126 w 98"/>
                <a:gd name="T37" fmla="*/ 12146 h 149"/>
                <a:gd name="T38" fmla="*/ 60746 w 98"/>
                <a:gd name="T39" fmla="*/ 1619 h 149"/>
                <a:gd name="T40" fmla="*/ 79375 w 98"/>
                <a:gd name="T41" fmla="*/ 1619 h 14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98" h="149">
                  <a:moveTo>
                    <a:pt x="49" y="85"/>
                  </a:moveTo>
                  <a:cubicBezTo>
                    <a:pt x="70" y="85"/>
                    <a:pt x="72" y="64"/>
                    <a:pt x="72" y="50"/>
                  </a:cubicBezTo>
                  <a:cubicBezTo>
                    <a:pt x="72" y="33"/>
                    <a:pt x="64" y="20"/>
                    <a:pt x="49" y="20"/>
                  </a:cubicBezTo>
                  <a:cubicBezTo>
                    <a:pt x="39" y="20"/>
                    <a:pt x="28" y="27"/>
                    <a:pt x="28" y="51"/>
                  </a:cubicBezTo>
                  <a:cubicBezTo>
                    <a:pt x="28" y="64"/>
                    <a:pt x="29" y="85"/>
                    <a:pt x="49" y="85"/>
                  </a:cubicBezTo>
                  <a:close/>
                  <a:moveTo>
                    <a:pt x="98" y="2"/>
                  </a:moveTo>
                  <a:cubicBezTo>
                    <a:pt x="98" y="102"/>
                    <a:pt x="98" y="102"/>
                    <a:pt x="98" y="102"/>
                  </a:cubicBezTo>
                  <a:cubicBezTo>
                    <a:pt x="98" y="119"/>
                    <a:pt x="97" y="148"/>
                    <a:pt x="47" y="149"/>
                  </a:cubicBezTo>
                  <a:cubicBezTo>
                    <a:pt x="26" y="149"/>
                    <a:pt x="7" y="141"/>
                    <a:pt x="3" y="123"/>
                  </a:cubicBezTo>
                  <a:cubicBezTo>
                    <a:pt x="30" y="118"/>
                    <a:pt x="30" y="118"/>
                    <a:pt x="30" y="118"/>
                  </a:cubicBezTo>
                  <a:cubicBezTo>
                    <a:pt x="32" y="123"/>
                    <a:pt x="35" y="128"/>
                    <a:pt x="50" y="128"/>
                  </a:cubicBezTo>
                  <a:cubicBezTo>
                    <a:pt x="65" y="128"/>
                    <a:pt x="72" y="122"/>
                    <a:pt x="72" y="105"/>
                  </a:cubicBezTo>
                  <a:cubicBezTo>
                    <a:pt x="72" y="93"/>
                    <a:pt x="72" y="93"/>
                    <a:pt x="72" y="93"/>
                  </a:cubicBezTo>
                  <a:cubicBezTo>
                    <a:pt x="71" y="92"/>
                    <a:pt x="71" y="92"/>
                    <a:pt x="71" y="92"/>
                  </a:cubicBezTo>
                  <a:cubicBezTo>
                    <a:pt x="67" y="100"/>
                    <a:pt x="60" y="108"/>
                    <a:pt x="44" y="108"/>
                  </a:cubicBezTo>
                  <a:cubicBezTo>
                    <a:pt x="19" y="108"/>
                    <a:pt x="0" y="91"/>
                    <a:pt x="0" y="55"/>
                  </a:cubicBezTo>
                  <a:cubicBezTo>
                    <a:pt x="0" y="20"/>
                    <a:pt x="20" y="0"/>
                    <a:pt x="42" y="0"/>
                  </a:cubicBezTo>
                  <a:cubicBezTo>
                    <a:pt x="63" y="0"/>
                    <a:pt x="71" y="10"/>
                    <a:pt x="73" y="15"/>
                  </a:cubicBezTo>
                  <a:cubicBezTo>
                    <a:pt x="73" y="15"/>
                    <a:pt x="73" y="15"/>
                    <a:pt x="73" y="15"/>
                  </a:cubicBezTo>
                  <a:cubicBezTo>
                    <a:pt x="75" y="2"/>
                    <a:pt x="75" y="2"/>
                    <a:pt x="75" y="2"/>
                  </a:cubicBezTo>
                  <a:lnTo>
                    <a:pt x="98" y="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fr-FR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3" name="Freeform 12"/>
            <p:cNvSpPr>
              <a:spLocks noEditPoints="1"/>
            </p:cNvSpPr>
            <p:nvPr/>
          </p:nvSpPr>
          <p:spPr bwMode="auto">
            <a:xfrm>
              <a:off x="843760" y="4678363"/>
              <a:ext cx="58738" cy="26988"/>
            </a:xfrm>
            <a:custGeom>
              <a:avLst/>
              <a:gdLst>
                <a:gd name="T0" fmla="*/ 22225 w 37"/>
                <a:gd name="T1" fmla="*/ 3175 h 17"/>
                <a:gd name="T2" fmla="*/ 14288 w 37"/>
                <a:gd name="T3" fmla="*/ 3175 h 17"/>
                <a:gd name="T4" fmla="*/ 14288 w 37"/>
                <a:gd name="T5" fmla="*/ 26988 h 17"/>
                <a:gd name="T6" fmla="*/ 9525 w 37"/>
                <a:gd name="T7" fmla="*/ 26988 h 17"/>
                <a:gd name="T8" fmla="*/ 9525 w 37"/>
                <a:gd name="T9" fmla="*/ 3175 h 17"/>
                <a:gd name="T10" fmla="*/ 0 w 37"/>
                <a:gd name="T11" fmla="*/ 3175 h 17"/>
                <a:gd name="T12" fmla="*/ 0 w 37"/>
                <a:gd name="T13" fmla="*/ 0 h 17"/>
                <a:gd name="T14" fmla="*/ 22225 w 37"/>
                <a:gd name="T15" fmla="*/ 0 h 17"/>
                <a:gd name="T16" fmla="*/ 22225 w 37"/>
                <a:gd name="T17" fmla="*/ 3175 h 17"/>
                <a:gd name="T18" fmla="*/ 58738 w 37"/>
                <a:gd name="T19" fmla="*/ 26988 h 17"/>
                <a:gd name="T20" fmla="*/ 53975 w 37"/>
                <a:gd name="T21" fmla="*/ 26988 h 17"/>
                <a:gd name="T22" fmla="*/ 53975 w 37"/>
                <a:gd name="T23" fmla="*/ 3175 h 17"/>
                <a:gd name="T24" fmla="*/ 53975 w 37"/>
                <a:gd name="T25" fmla="*/ 3175 h 17"/>
                <a:gd name="T26" fmla="*/ 46038 w 37"/>
                <a:gd name="T27" fmla="*/ 26988 h 17"/>
                <a:gd name="T28" fmla="*/ 42863 w 37"/>
                <a:gd name="T29" fmla="*/ 26988 h 17"/>
                <a:gd name="T30" fmla="*/ 33338 w 37"/>
                <a:gd name="T31" fmla="*/ 3175 h 17"/>
                <a:gd name="T32" fmla="*/ 31750 w 37"/>
                <a:gd name="T33" fmla="*/ 3175 h 17"/>
                <a:gd name="T34" fmla="*/ 31750 w 37"/>
                <a:gd name="T35" fmla="*/ 26988 h 17"/>
                <a:gd name="T36" fmla="*/ 28575 w 37"/>
                <a:gd name="T37" fmla="*/ 26988 h 17"/>
                <a:gd name="T38" fmla="*/ 28575 w 37"/>
                <a:gd name="T39" fmla="*/ 0 h 17"/>
                <a:gd name="T40" fmla="*/ 34925 w 37"/>
                <a:gd name="T41" fmla="*/ 0 h 17"/>
                <a:gd name="T42" fmla="*/ 44450 w 37"/>
                <a:gd name="T43" fmla="*/ 20638 h 17"/>
                <a:gd name="T44" fmla="*/ 52388 w 37"/>
                <a:gd name="T45" fmla="*/ 0 h 17"/>
                <a:gd name="T46" fmla="*/ 58738 w 37"/>
                <a:gd name="T47" fmla="*/ 0 h 17"/>
                <a:gd name="T48" fmla="*/ 58738 w 37"/>
                <a:gd name="T49" fmla="*/ 26988 h 17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37" h="17">
                  <a:moveTo>
                    <a:pt x="14" y="2"/>
                  </a:moveTo>
                  <a:lnTo>
                    <a:pt x="9" y="2"/>
                  </a:lnTo>
                  <a:lnTo>
                    <a:pt x="9" y="17"/>
                  </a:lnTo>
                  <a:lnTo>
                    <a:pt x="6" y="17"/>
                  </a:lnTo>
                  <a:lnTo>
                    <a:pt x="6" y="2"/>
                  </a:lnTo>
                  <a:lnTo>
                    <a:pt x="0" y="2"/>
                  </a:lnTo>
                  <a:lnTo>
                    <a:pt x="0" y="0"/>
                  </a:lnTo>
                  <a:lnTo>
                    <a:pt x="14" y="0"/>
                  </a:lnTo>
                  <a:lnTo>
                    <a:pt x="14" y="2"/>
                  </a:lnTo>
                  <a:close/>
                  <a:moveTo>
                    <a:pt x="37" y="17"/>
                  </a:moveTo>
                  <a:lnTo>
                    <a:pt x="34" y="17"/>
                  </a:lnTo>
                  <a:lnTo>
                    <a:pt x="34" y="2"/>
                  </a:lnTo>
                  <a:lnTo>
                    <a:pt x="29" y="17"/>
                  </a:lnTo>
                  <a:lnTo>
                    <a:pt x="27" y="17"/>
                  </a:lnTo>
                  <a:lnTo>
                    <a:pt x="21" y="2"/>
                  </a:lnTo>
                  <a:lnTo>
                    <a:pt x="20" y="2"/>
                  </a:lnTo>
                  <a:lnTo>
                    <a:pt x="20" y="17"/>
                  </a:lnTo>
                  <a:lnTo>
                    <a:pt x="18" y="17"/>
                  </a:lnTo>
                  <a:lnTo>
                    <a:pt x="18" y="0"/>
                  </a:lnTo>
                  <a:lnTo>
                    <a:pt x="22" y="0"/>
                  </a:lnTo>
                  <a:lnTo>
                    <a:pt x="28" y="13"/>
                  </a:lnTo>
                  <a:lnTo>
                    <a:pt x="33" y="0"/>
                  </a:lnTo>
                  <a:lnTo>
                    <a:pt x="37" y="0"/>
                  </a:lnTo>
                  <a:lnTo>
                    <a:pt x="37" y="1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fr-FR">
                <a:solidFill>
                  <a:srgbClr val="000000"/>
                </a:solidFill>
                <a:cs typeface="Arial" charset="0"/>
              </a:endParaRPr>
            </a:p>
          </p:txBody>
        </p:sp>
      </p:grpSp>
      <p:pic>
        <p:nvPicPr>
          <p:cNvPr id="14" name="Imag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0392" y="4111625"/>
            <a:ext cx="885825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90473004"/>
      </p:ext>
    </p:extLst>
  </p:cSld>
  <p:clrMapOvr>
    <a:masterClrMapping/>
  </p:clrMapOvr>
  <p:transition spd="med">
    <p:fade/>
  </p:transition>
  <p:hf sldNum="0" hd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sitive de titre OFR_TEMPLATE ALIGN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4326" y="268289"/>
            <a:ext cx="4828498" cy="230187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lnSpc>
                <a:spcPct val="85000"/>
              </a:lnSpc>
              <a:defRPr sz="4000" baseline="0">
                <a:solidFill>
                  <a:schemeClr val="tx1"/>
                </a:solidFill>
              </a:defRPr>
            </a:lvl1pPr>
          </a:lstStyle>
          <a:p>
            <a:r>
              <a:rPr lang="fr-FR" noProof="0" dirty="0"/>
              <a:t>Titre de la présentation</a:t>
            </a:r>
          </a:p>
        </p:txBody>
      </p:sp>
      <p:sp>
        <p:nvSpPr>
          <p:cNvPr id="4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0687" y="2704144"/>
            <a:ext cx="4831185" cy="966156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bg1"/>
              </a:buClr>
              <a:buSzPct val="25000"/>
              <a:buFont typeface="Calibri" pitchFamily="34" charset="0"/>
              <a:buNone/>
              <a:tabLst/>
              <a:defRPr baseline="0">
                <a:solidFill>
                  <a:schemeClr val="tx1"/>
                </a:solidFill>
              </a:defRPr>
            </a:lvl1pPr>
            <a:lvl2pPr marL="180975" indent="-180975" algn="l">
              <a:buClr>
                <a:schemeClr val="bg2"/>
              </a:buClr>
              <a:buSzPct val="100000"/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406800" indent="-190800" algn="l">
              <a:spcBef>
                <a:spcPts val="336"/>
              </a:spcBef>
              <a:buClrTx/>
              <a:buFont typeface="Helvetica 55 Roman" panose="020B0604020202020204" pitchFamily="34" charset="0"/>
              <a:buChar char="–"/>
              <a:defRPr>
                <a:solidFill>
                  <a:schemeClr val="tx1"/>
                </a:solidFill>
                <a:latin typeface="Helvetica 55 Roman" panose="020B0604020202020204" pitchFamily="34" charset="0"/>
              </a:defRPr>
            </a:lvl3pPr>
            <a:lvl4pPr marL="594000" indent="-172800" algn="l">
              <a:spcBef>
                <a:spcPts val="24"/>
              </a:spcBef>
              <a:buFont typeface="Helvetica 55 Roman" panose="020B0604020202020204" pitchFamily="34" charset="0"/>
              <a:buChar char="–"/>
              <a:defRPr>
                <a:solidFill>
                  <a:schemeClr val="tx1"/>
                </a:solidFill>
              </a:defRPr>
            </a:lvl4pPr>
            <a:lvl5pPr marL="799200" indent="-190800" algn="l">
              <a:buFont typeface="Helvetica 55 Roman" panose="020B0604020202020204" pitchFamily="34" charset="0"/>
              <a:buChar char="–"/>
              <a:defRPr>
                <a:solidFill>
                  <a:schemeClr val="tx1"/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bg1"/>
              </a:buClr>
              <a:buSzPct val="25000"/>
              <a:buFont typeface="Calibri" pitchFamily="34" charset="0"/>
              <a:buNone/>
              <a:tabLst/>
              <a:defRPr/>
            </a:pPr>
            <a:r>
              <a:rPr lang="fr-FR" dirty="0"/>
              <a:t>Prénom et NOM de l’intervenant (Entité de l’intervenant )</a:t>
            </a:r>
          </a:p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bg1"/>
              </a:buClr>
              <a:buSzPct val="25000"/>
              <a:buFont typeface="Calibri" pitchFamily="34" charset="0"/>
              <a:buNone/>
              <a:tabLst/>
              <a:defRPr/>
            </a:pPr>
            <a:r>
              <a:rPr lang="fr-FR" dirty="0"/>
              <a:t>mail de l’intervenant</a:t>
            </a:r>
          </a:p>
          <a:p>
            <a:pPr lvl="0"/>
            <a:endParaRPr lang="fr-FR" dirty="0"/>
          </a:p>
          <a:p>
            <a:endParaRPr lang="fr-FR" dirty="0"/>
          </a:p>
        </p:txBody>
      </p:sp>
      <p:sp>
        <p:nvSpPr>
          <p:cNvPr id="17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5800725" y="266701"/>
            <a:ext cx="3028950" cy="340360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bg1"/>
              </a:buClr>
              <a:buSzPct val="25000"/>
              <a:buFont typeface="Calibri" pitchFamily="34" charset="0"/>
              <a:buNone/>
              <a:tabLst/>
              <a:defRPr sz="1800">
                <a:solidFill>
                  <a:schemeClr val="bg2"/>
                </a:solidFill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bg1"/>
              </a:buClr>
              <a:buSzPct val="25000"/>
              <a:buFont typeface="Calibri" pitchFamily="34" charset="0"/>
              <a:buNone/>
              <a:tabLst/>
              <a:defRPr/>
            </a:pPr>
            <a:r>
              <a:rPr lang="fr-FR" dirty="0"/>
              <a:t>Date du jour</a:t>
            </a:r>
          </a:p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bg1"/>
              </a:buClr>
              <a:buSzPct val="25000"/>
              <a:buFont typeface="Calibri" pitchFamily="34" charset="0"/>
              <a:buNone/>
              <a:tabLst/>
              <a:defRPr/>
            </a:pPr>
            <a:endParaRPr lang="fr-FR" dirty="0"/>
          </a:p>
          <a:p>
            <a:pPr lvl="0"/>
            <a:endParaRPr lang="fr-FR" noProof="0" dirty="0"/>
          </a:p>
        </p:txBody>
      </p:sp>
      <p:grpSp>
        <p:nvGrpSpPr>
          <p:cNvPr id="5" name="Group 2"/>
          <p:cNvGrpSpPr>
            <a:grpSpLocks/>
          </p:cNvGrpSpPr>
          <p:nvPr/>
        </p:nvGrpSpPr>
        <p:grpSpPr bwMode="auto">
          <a:xfrm>
            <a:off x="314325" y="4233863"/>
            <a:ext cx="612775" cy="612775"/>
            <a:chOff x="313535" y="4233863"/>
            <a:chExt cx="612775" cy="612775"/>
          </a:xfrm>
        </p:grpSpPr>
        <p:sp>
          <p:nvSpPr>
            <p:cNvPr id="6" name="Rectangle 5"/>
            <p:cNvSpPr>
              <a:spLocks noChangeArrowheads="1"/>
            </p:cNvSpPr>
            <p:nvPr/>
          </p:nvSpPr>
          <p:spPr bwMode="auto">
            <a:xfrm>
              <a:off x="313535" y="4233863"/>
              <a:ext cx="612775" cy="612775"/>
            </a:xfrm>
            <a:prstGeom prst="rect">
              <a:avLst/>
            </a:prstGeom>
            <a:solidFill>
              <a:srgbClr val="FF7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Helvetica 75 Bold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Helvetica 75 Bold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Helvetica 75 Bold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Helvetica 75 Bold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Helvetica 75 Bold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 75 Bold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 75 Bold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 75 Bold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 75 Bold" pitchFamily="34" charset="0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 altLang="fr-FR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7" name="Freeform 6"/>
            <p:cNvSpPr>
              <a:spLocks noEditPoints="1"/>
            </p:cNvSpPr>
            <p:nvPr/>
          </p:nvSpPr>
          <p:spPr bwMode="auto">
            <a:xfrm>
              <a:off x="500860" y="4708526"/>
              <a:ext cx="74613" cy="87313"/>
            </a:xfrm>
            <a:custGeom>
              <a:avLst/>
              <a:gdLst>
                <a:gd name="T0" fmla="*/ 52951 w 93"/>
                <a:gd name="T1" fmla="*/ 79303 h 109"/>
                <a:gd name="T2" fmla="*/ 24871 w 93"/>
                <a:gd name="T3" fmla="*/ 87313 h 109"/>
                <a:gd name="T4" fmla="*/ 0 w 93"/>
                <a:gd name="T5" fmla="*/ 63282 h 109"/>
                <a:gd name="T6" fmla="*/ 52951 w 93"/>
                <a:gd name="T7" fmla="*/ 29638 h 109"/>
                <a:gd name="T8" fmla="*/ 52951 w 93"/>
                <a:gd name="T9" fmla="*/ 25633 h 109"/>
                <a:gd name="T10" fmla="*/ 39312 w 93"/>
                <a:gd name="T11" fmla="*/ 15220 h 109"/>
                <a:gd name="T12" fmla="*/ 19255 w 93"/>
                <a:gd name="T13" fmla="*/ 25633 h 109"/>
                <a:gd name="T14" fmla="*/ 4011 w 93"/>
                <a:gd name="T15" fmla="*/ 16822 h 109"/>
                <a:gd name="T16" fmla="*/ 40115 w 93"/>
                <a:gd name="T17" fmla="*/ 0 h 109"/>
                <a:gd name="T18" fmla="*/ 74613 w 93"/>
                <a:gd name="T19" fmla="*/ 25633 h 109"/>
                <a:gd name="T20" fmla="*/ 74613 w 93"/>
                <a:gd name="T21" fmla="*/ 86512 h 109"/>
                <a:gd name="T22" fmla="*/ 54556 w 93"/>
                <a:gd name="T23" fmla="*/ 86512 h 109"/>
                <a:gd name="T24" fmla="*/ 52951 w 93"/>
                <a:gd name="T25" fmla="*/ 79303 h 109"/>
                <a:gd name="T26" fmla="*/ 21662 w 93"/>
                <a:gd name="T27" fmla="*/ 61680 h 109"/>
                <a:gd name="T28" fmla="*/ 31289 w 93"/>
                <a:gd name="T29" fmla="*/ 72093 h 109"/>
                <a:gd name="T30" fmla="*/ 52149 w 93"/>
                <a:gd name="T31" fmla="*/ 63282 h 109"/>
                <a:gd name="T32" fmla="*/ 52149 w 93"/>
                <a:gd name="T33" fmla="*/ 43256 h 109"/>
                <a:gd name="T34" fmla="*/ 21662 w 93"/>
                <a:gd name="T35" fmla="*/ 61680 h 109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93" h="109">
                  <a:moveTo>
                    <a:pt x="66" y="99"/>
                  </a:moveTo>
                  <a:cubicBezTo>
                    <a:pt x="55" y="106"/>
                    <a:pt x="43" y="109"/>
                    <a:pt x="31" y="109"/>
                  </a:cubicBezTo>
                  <a:cubicBezTo>
                    <a:pt x="11" y="109"/>
                    <a:pt x="0" y="96"/>
                    <a:pt x="0" y="79"/>
                  </a:cubicBezTo>
                  <a:cubicBezTo>
                    <a:pt x="0" y="55"/>
                    <a:pt x="21" y="42"/>
                    <a:pt x="66" y="37"/>
                  </a:cubicBezTo>
                  <a:cubicBezTo>
                    <a:pt x="66" y="32"/>
                    <a:pt x="66" y="32"/>
                    <a:pt x="66" y="32"/>
                  </a:cubicBezTo>
                  <a:cubicBezTo>
                    <a:pt x="66" y="24"/>
                    <a:pt x="60" y="19"/>
                    <a:pt x="49" y="19"/>
                  </a:cubicBezTo>
                  <a:cubicBezTo>
                    <a:pt x="39" y="19"/>
                    <a:pt x="30" y="24"/>
                    <a:pt x="24" y="32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15" y="7"/>
                    <a:pt x="30" y="0"/>
                    <a:pt x="50" y="0"/>
                  </a:cubicBezTo>
                  <a:cubicBezTo>
                    <a:pt x="77" y="0"/>
                    <a:pt x="93" y="12"/>
                    <a:pt x="93" y="32"/>
                  </a:cubicBezTo>
                  <a:cubicBezTo>
                    <a:pt x="93" y="32"/>
                    <a:pt x="93" y="108"/>
                    <a:pt x="93" y="108"/>
                  </a:cubicBezTo>
                  <a:cubicBezTo>
                    <a:pt x="68" y="108"/>
                    <a:pt x="68" y="108"/>
                    <a:pt x="68" y="108"/>
                  </a:cubicBezTo>
                  <a:lnTo>
                    <a:pt x="66" y="99"/>
                  </a:lnTo>
                  <a:close/>
                  <a:moveTo>
                    <a:pt x="27" y="77"/>
                  </a:moveTo>
                  <a:cubicBezTo>
                    <a:pt x="27" y="84"/>
                    <a:pt x="31" y="90"/>
                    <a:pt x="39" y="90"/>
                  </a:cubicBezTo>
                  <a:cubicBezTo>
                    <a:pt x="48" y="90"/>
                    <a:pt x="57" y="87"/>
                    <a:pt x="65" y="79"/>
                  </a:cubicBezTo>
                  <a:cubicBezTo>
                    <a:pt x="65" y="54"/>
                    <a:pt x="65" y="54"/>
                    <a:pt x="65" y="54"/>
                  </a:cubicBezTo>
                  <a:cubicBezTo>
                    <a:pt x="39" y="57"/>
                    <a:pt x="27" y="64"/>
                    <a:pt x="27" y="7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fr-FR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592935" y="4708526"/>
              <a:ext cx="76200" cy="87313"/>
            </a:xfrm>
            <a:custGeom>
              <a:avLst/>
              <a:gdLst>
                <a:gd name="T0" fmla="*/ 0 w 94"/>
                <a:gd name="T1" fmla="*/ 4042 h 108"/>
                <a:gd name="T2" fmla="*/ 18645 w 94"/>
                <a:gd name="T3" fmla="*/ 1617 h 108"/>
                <a:gd name="T4" fmla="*/ 20266 w 94"/>
                <a:gd name="T5" fmla="*/ 12127 h 108"/>
                <a:gd name="T6" fmla="*/ 49449 w 94"/>
                <a:gd name="T7" fmla="*/ 0 h 108"/>
                <a:gd name="T8" fmla="*/ 76200 w 94"/>
                <a:gd name="T9" fmla="*/ 27487 h 108"/>
                <a:gd name="T10" fmla="*/ 76200 w 94"/>
                <a:gd name="T11" fmla="*/ 87313 h 108"/>
                <a:gd name="T12" fmla="*/ 53502 w 94"/>
                <a:gd name="T13" fmla="*/ 87313 h 108"/>
                <a:gd name="T14" fmla="*/ 53502 w 94"/>
                <a:gd name="T15" fmla="*/ 31530 h 108"/>
                <a:gd name="T16" fmla="*/ 42964 w 94"/>
                <a:gd name="T17" fmla="*/ 16978 h 108"/>
                <a:gd name="T18" fmla="*/ 21887 w 94"/>
                <a:gd name="T19" fmla="*/ 25871 h 108"/>
                <a:gd name="T20" fmla="*/ 21887 w 94"/>
                <a:gd name="T21" fmla="*/ 87313 h 108"/>
                <a:gd name="T22" fmla="*/ 0 w 94"/>
                <a:gd name="T23" fmla="*/ 87313 h 108"/>
                <a:gd name="T24" fmla="*/ 0 w 94"/>
                <a:gd name="T25" fmla="*/ 4042 h 10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94" h="108">
                  <a:moveTo>
                    <a:pt x="0" y="5"/>
                  </a:moveTo>
                  <a:cubicBezTo>
                    <a:pt x="23" y="2"/>
                    <a:pt x="23" y="2"/>
                    <a:pt x="23" y="2"/>
                  </a:cubicBezTo>
                  <a:cubicBezTo>
                    <a:pt x="25" y="15"/>
                    <a:pt x="25" y="15"/>
                    <a:pt x="25" y="15"/>
                  </a:cubicBezTo>
                  <a:cubicBezTo>
                    <a:pt x="38" y="5"/>
                    <a:pt x="48" y="0"/>
                    <a:pt x="61" y="0"/>
                  </a:cubicBezTo>
                  <a:cubicBezTo>
                    <a:pt x="83" y="0"/>
                    <a:pt x="94" y="12"/>
                    <a:pt x="94" y="34"/>
                  </a:cubicBezTo>
                  <a:cubicBezTo>
                    <a:pt x="94" y="108"/>
                    <a:pt x="94" y="108"/>
                    <a:pt x="94" y="108"/>
                  </a:cubicBezTo>
                  <a:cubicBezTo>
                    <a:pt x="66" y="108"/>
                    <a:pt x="66" y="108"/>
                    <a:pt x="66" y="108"/>
                  </a:cubicBezTo>
                  <a:cubicBezTo>
                    <a:pt x="66" y="39"/>
                    <a:pt x="66" y="39"/>
                    <a:pt x="66" y="39"/>
                  </a:cubicBezTo>
                  <a:cubicBezTo>
                    <a:pt x="66" y="26"/>
                    <a:pt x="63" y="21"/>
                    <a:pt x="53" y="21"/>
                  </a:cubicBezTo>
                  <a:cubicBezTo>
                    <a:pt x="45" y="21"/>
                    <a:pt x="36" y="24"/>
                    <a:pt x="27" y="32"/>
                  </a:cubicBezTo>
                  <a:cubicBezTo>
                    <a:pt x="27" y="108"/>
                    <a:pt x="27" y="108"/>
                    <a:pt x="27" y="108"/>
                  </a:cubicBezTo>
                  <a:cubicBezTo>
                    <a:pt x="0" y="108"/>
                    <a:pt x="0" y="108"/>
                    <a:pt x="0" y="108"/>
                  </a:cubicBezTo>
                  <a:lnTo>
                    <a:pt x="0" y="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fr-FR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9" name="Freeform 8"/>
            <p:cNvSpPr>
              <a:spLocks noEditPoints="1"/>
            </p:cNvSpPr>
            <p:nvPr/>
          </p:nvSpPr>
          <p:spPr bwMode="auto">
            <a:xfrm>
              <a:off x="778673" y="4708526"/>
              <a:ext cx="79375" cy="88900"/>
            </a:xfrm>
            <a:custGeom>
              <a:avLst/>
              <a:gdLst>
                <a:gd name="T0" fmla="*/ 40497 w 98"/>
                <a:gd name="T1" fmla="*/ 88900 h 110"/>
                <a:gd name="T2" fmla="*/ 0 w 98"/>
                <a:gd name="T3" fmla="*/ 44450 h 110"/>
                <a:gd name="T4" fmla="*/ 39688 w 98"/>
                <a:gd name="T5" fmla="*/ 0 h 110"/>
                <a:gd name="T6" fmla="*/ 79375 w 98"/>
                <a:gd name="T7" fmla="*/ 43642 h 110"/>
                <a:gd name="T8" fmla="*/ 78565 w 98"/>
                <a:gd name="T9" fmla="*/ 47683 h 110"/>
                <a:gd name="T10" fmla="*/ 21869 w 98"/>
                <a:gd name="T11" fmla="*/ 47683 h 110"/>
                <a:gd name="T12" fmla="*/ 42117 w 98"/>
                <a:gd name="T13" fmla="*/ 71928 h 110"/>
                <a:gd name="T14" fmla="*/ 61556 w 98"/>
                <a:gd name="T15" fmla="*/ 61422 h 110"/>
                <a:gd name="T16" fmla="*/ 77755 w 98"/>
                <a:gd name="T17" fmla="*/ 70312 h 110"/>
                <a:gd name="T18" fmla="*/ 40497 w 98"/>
                <a:gd name="T19" fmla="*/ 88900 h 110"/>
                <a:gd name="T20" fmla="*/ 56696 w 98"/>
                <a:gd name="T21" fmla="*/ 33135 h 110"/>
                <a:gd name="T22" fmla="*/ 39688 w 98"/>
                <a:gd name="T23" fmla="*/ 15355 h 110"/>
                <a:gd name="T24" fmla="*/ 22679 w 98"/>
                <a:gd name="T25" fmla="*/ 33135 h 110"/>
                <a:gd name="T26" fmla="*/ 56696 w 98"/>
                <a:gd name="T27" fmla="*/ 33135 h 11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98" h="110">
                  <a:moveTo>
                    <a:pt x="50" y="110"/>
                  </a:moveTo>
                  <a:cubicBezTo>
                    <a:pt x="19" y="110"/>
                    <a:pt x="0" y="90"/>
                    <a:pt x="0" y="55"/>
                  </a:cubicBezTo>
                  <a:cubicBezTo>
                    <a:pt x="0" y="20"/>
                    <a:pt x="19" y="0"/>
                    <a:pt x="49" y="0"/>
                  </a:cubicBezTo>
                  <a:cubicBezTo>
                    <a:pt x="80" y="0"/>
                    <a:pt x="98" y="20"/>
                    <a:pt x="98" y="54"/>
                  </a:cubicBezTo>
                  <a:cubicBezTo>
                    <a:pt x="98" y="56"/>
                    <a:pt x="97" y="57"/>
                    <a:pt x="97" y="59"/>
                  </a:cubicBezTo>
                  <a:cubicBezTo>
                    <a:pt x="27" y="59"/>
                    <a:pt x="27" y="59"/>
                    <a:pt x="27" y="59"/>
                  </a:cubicBezTo>
                  <a:cubicBezTo>
                    <a:pt x="28" y="79"/>
                    <a:pt x="36" y="89"/>
                    <a:pt x="52" y="89"/>
                  </a:cubicBezTo>
                  <a:cubicBezTo>
                    <a:pt x="63" y="89"/>
                    <a:pt x="70" y="85"/>
                    <a:pt x="76" y="76"/>
                  </a:cubicBezTo>
                  <a:cubicBezTo>
                    <a:pt x="96" y="87"/>
                    <a:pt x="96" y="87"/>
                    <a:pt x="96" y="87"/>
                  </a:cubicBezTo>
                  <a:cubicBezTo>
                    <a:pt x="87" y="102"/>
                    <a:pt x="71" y="110"/>
                    <a:pt x="50" y="110"/>
                  </a:cubicBezTo>
                  <a:close/>
                  <a:moveTo>
                    <a:pt x="70" y="41"/>
                  </a:moveTo>
                  <a:cubicBezTo>
                    <a:pt x="70" y="27"/>
                    <a:pt x="62" y="19"/>
                    <a:pt x="49" y="19"/>
                  </a:cubicBezTo>
                  <a:cubicBezTo>
                    <a:pt x="37" y="19"/>
                    <a:pt x="29" y="27"/>
                    <a:pt x="28" y="41"/>
                  </a:cubicBezTo>
                  <a:lnTo>
                    <a:pt x="70" y="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fr-FR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0" name="Freeform 9"/>
            <p:cNvSpPr>
              <a:spLocks noEditPoints="1"/>
            </p:cNvSpPr>
            <p:nvPr/>
          </p:nvSpPr>
          <p:spPr bwMode="auto">
            <a:xfrm>
              <a:off x="346873" y="4708526"/>
              <a:ext cx="84138" cy="88900"/>
            </a:xfrm>
            <a:custGeom>
              <a:avLst/>
              <a:gdLst>
                <a:gd name="T0" fmla="*/ 42069 w 104"/>
                <a:gd name="T1" fmla="*/ 88900 h 111"/>
                <a:gd name="T2" fmla="*/ 0 w 104"/>
                <a:gd name="T3" fmla="*/ 44050 h 111"/>
                <a:gd name="T4" fmla="*/ 42069 w 104"/>
                <a:gd name="T5" fmla="*/ 0 h 111"/>
                <a:gd name="T6" fmla="*/ 84138 w 104"/>
                <a:gd name="T7" fmla="*/ 44050 h 111"/>
                <a:gd name="T8" fmla="*/ 42069 w 104"/>
                <a:gd name="T9" fmla="*/ 88900 h 111"/>
                <a:gd name="T10" fmla="*/ 42069 w 104"/>
                <a:gd name="T11" fmla="*/ 18421 h 111"/>
                <a:gd name="T12" fmla="*/ 22653 w 104"/>
                <a:gd name="T13" fmla="*/ 44050 h 111"/>
                <a:gd name="T14" fmla="*/ 42069 w 104"/>
                <a:gd name="T15" fmla="*/ 69678 h 111"/>
                <a:gd name="T16" fmla="*/ 62294 w 104"/>
                <a:gd name="T17" fmla="*/ 44050 h 111"/>
                <a:gd name="T18" fmla="*/ 42069 w 104"/>
                <a:gd name="T19" fmla="*/ 18421 h 11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04" h="111">
                  <a:moveTo>
                    <a:pt x="52" y="111"/>
                  </a:moveTo>
                  <a:cubicBezTo>
                    <a:pt x="25" y="111"/>
                    <a:pt x="0" y="93"/>
                    <a:pt x="0" y="55"/>
                  </a:cubicBezTo>
                  <a:cubicBezTo>
                    <a:pt x="0" y="17"/>
                    <a:pt x="25" y="0"/>
                    <a:pt x="52" y="0"/>
                  </a:cubicBezTo>
                  <a:cubicBezTo>
                    <a:pt x="79" y="0"/>
                    <a:pt x="104" y="17"/>
                    <a:pt x="104" y="55"/>
                  </a:cubicBezTo>
                  <a:cubicBezTo>
                    <a:pt x="104" y="93"/>
                    <a:pt x="79" y="111"/>
                    <a:pt x="52" y="111"/>
                  </a:cubicBezTo>
                  <a:close/>
                  <a:moveTo>
                    <a:pt x="52" y="23"/>
                  </a:moveTo>
                  <a:cubicBezTo>
                    <a:pt x="31" y="23"/>
                    <a:pt x="28" y="42"/>
                    <a:pt x="28" y="55"/>
                  </a:cubicBezTo>
                  <a:cubicBezTo>
                    <a:pt x="28" y="69"/>
                    <a:pt x="31" y="87"/>
                    <a:pt x="52" y="87"/>
                  </a:cubicBezTo>
                  <a:cubicBezTo>
                    <a:pt x="73" y="87"/>
                    <a:pt x="77" y="69"/>
                    <a:pt x="77" y="55"/>
                  </a:cubicBezTo>
                  <a:cubicBezTo>
                    <a:pt x="77" y="42"/>
                    <a:pt x="73" y="23"/>
                    <a:pt x="52" y="2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fr-FR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446885" y="4708526"/>
              <a:ext cx="47625" cy="87313"/>
            </a:xfrm>
            <a:custGeom>
              <a:avLst/>
              <a:gdLst>
                <a:gd name="T0" fmla="*/ 0 w 59"/>
                <a:gd name="T1" fmla="*/ 2425 h 108"/>
                <a:gd name="T2" fmla="*/ 20987 w 59"/>
                <a:gd name="T3" fmla="*/ 2425 h 108"/>
                <a:gd name="T4" fmla="*/ 20987 w 59"/>
                <a:gd name="T5" fmla="*/ 12127 h 108"/>
                <a:gd name="T6" fmla="*/ 44396 w 59"/>
                <a:gd name="T7" fmla="*/ 0 h 108"/>
                <a:gd name="T8" fmla="*/ 47625 w 59"/>
                <a:gd name="T9" fmla="*/ 808 h 108"/>
                <a:gd name="T10" fmla="*/ 47625 w 59"/>
                <a:gd name="T11" fmla="*/ 21828 h 108"/>
                <a:gd name="T12" fmla="*/ 46818 w 59"/>
                <a:gd name="T13" fmla="*/ 21828 h 108"/>
                <a:gd name="T14" fmla="*/ 22602 w 59"/>
                <a:gd name="T15" fmla="*/ 30721 h 108"/>
                <a:gd name="T16" fmla="*/ 22602 w 59"/>
                <a:gd name="T17" fmla="*/ 87313 h 108"/>
                <a:gd name="T18" fmla="*/ 0 w 59"/>
                <a:gd name="T19" fmla="*/ 87313 h 108"/>
                <a:gd name="T20" fmla="*/ 0 w 59"/>
                <a:gd name="T21" fmla="*/ 2425 h 10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59" h="108">
                  <a:moveTo>
                    <a:pt x="0" y="3"/>
                  </a:moveTo>
                  <a:cubicBezTo>
                    <a:pt x="26" y="3"/>
                    <a:pt x="26" y="3"/>
                    <a:pt x="26" y="3"/>
                  </a:cubicBezTo>
                  <a:cubicBezTo>
                    <a:pt x="26" y="15"/>
                    <a:pt x="26" y="15"/>
                    <a:pt x="26" y="15"/>
                  </a:cubicBezTo>
                  <a:cubicBezTo>
                    <a:pt x="31" y="8"/>
                    <a:pt x="44" y="0"/>
                    <a:pt x="55" y="0"/>
                  </a:cubicBezTo>
                  <a:cubicBezTo>
                    <a:pt x="57" y="0"/>
                    <a:pt x="58" y="0"/>
                    <a:pt x="59" y="1"/>
                  </a:cubicBezTo>
                  <a:cubicBezTo>
                    <a:pt x="59" y="27"/>
                    <a:pt x="59" y="27"/>
                    <a:pt x="59" y="27"/>
                  </a:cubicBezTo>
                  <a:cubicBezTo>
                    <a:pt x="59" y="27"/>
                    <a:pt x="58" y="27"/>
                    <a:pt x="58" y="27"/>
                  </a:cubicBezTo>
                  <a:cubicBezTo>
                    <a:pt x="46" y="27"/>
                    <a:pt x="32" y="28"/>
                    <a:pt x="28" y="38"/>
                  </a:cubicBezTo>
                  <a:cubicBezTo>
                    <a:pt x="28" y="108"/>
                    <a:pt x="28" y="108"/>
                    <a:pt x="28" y="108"/>
                  </a:cubicBezTo>
                  <a:cubicBezTo>
                    <a:pt x="0" y="108"/>
                    <a:pt x="0" y="108"/>
                    <a:pt x="0" y="108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fr-FR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2" name="Freeform 11"/>
            <p:cNvSpPr>
              <a:spLocks noEditPoints="1"/>
            </p:cNvSpPr>
            <p:nvPr/>
          </p:nvSpPr>
          <p:spPr bwMode="auto">
            <a:xfrm>
              <a:off x="685010" y="4708526"/>
              <a:ext cx="79375" cy="120650"/>
            </a:xfrm>
            <a:custGeom>
              <a:avLst/>
              <a:gdLst>
                <a:gd name="T0" fmla="*/ 39688 w 98"/>
                <a:gd name="T1" fmla="*/ 68827 h 149"/>
                <a:gd name="T2" fmla="*/ 58316 w 98"/>
                <a:gd name="T3" fmla="*/ 40487 h 149"/>
                <a:gd name="T4" fmla="*/ 39688 w 98"/>
                <a:gd name="T5" fmla="*/ 16195 h 149"/>
                <a:gd name="T6" fmla="*/ 22679 w 98"/>
                <a:gd name="T7" fmla="*/ 41296 h 149"/>
                <a:gd name="T8" fmla="*/ 39688 w 98"/>
                <a:gd name="T9" fmla="*/ 68827 h 149"/>
                <a:gd name="T10" fmla="*/ 79375 w 98"/>
                <a:gd name="T11" fmla="*/ 1619 h 149"/>
                <a:gd name="T12" fmla="*/ 79375 w 98"/>
                <a:gd name="T13" fmla="*/ 82593 h 149"/>
                <a:gd name="T14" fmla="*/ 38068 w 98"/>
                <a:gd name="T15" fmla="*/ 120650 h 149"/>
                <a:gd name="T16" fmla="*/ 2430 w 98"/>
                <a:gd name="T17" fmla="*/ 99597 h 149"/>
                <a:gd name="T18" fmla="*/ 24298 w 98"/>
                <a:gd name="T19" fmla="*/ 95548 h 149"/>
                <a:gd name="T20" fmla="*/ 40497 w 98"/>
                <a:gd name="T21" fmla="*/ 103646 h 149"/>
                <a:gd name="T22" fmla="*/ 58316 w 98"/>
                <a:gd name="T23" fmla="*/ 85022 h 149"/>
                <a:gd name="T24" fmla="*/ 58316 w 98"/>
                <a:gd name="T25" fmla="*/ 75305 h 149"/>
                <a:gd name="T26" fmla="*/ 57506 w 98"/>
                <a:gd name="T27" fmla="*/ 74495 h 149"/>
                <a:gd name="T28" fmla="*/ 35638 w 98"/>
                <a:gd name="T29" fmla="*/ 87451 h 149"/>
                <a:gd name="T30" fmla="*/ 0 w 98"/>
                <a:gd name="T31" fmla="*/ 44535 h 149"/>
                <a:gd name="T32" fmla="*/ 34018 w 98"/>
                <a:gd name="T33" fmla="*/ 0 h 149"/>
                <a:gd name="T34" fmla="*/ 59126 w 98"/>
                <a:gd name="T35" fmla="*/ 12146 h 149"/>
                <a:gd name="T36" fmla="*/ 59126 w 98"/>
                <a:gd name="T37" fmla="*/ 12146 h 149"/>
                <a:gd name="T38" fmla="*/ 60746 w 98"/>
                <a:gd name="T39" fmla="*/ 1619 h 149"/>
                <a:gd name="T40" fmla="*/ 79375 w 98"/>
                <a:gd name="T41" fmla="*/ 1619 h 14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98" h="149">
                  <a:moveTo>
                    <a:pt x="49" y="85"/>
                  </a:moveTo>
                  <a:cubicBezTo>
                    <a:pt x="70" y="85"/>
                    <a:pt x="72" y="64"/>
                    <a:pt x="72" y="50"/>
                  </a:cubicBezTo>
                  <a:cubicBezTo>
                    <a:pt x="72" y="33"/>
                    <a:pt x="64" y="20"/>
                    <a:pt x="49" y="20"/>
                  </a:cubicBezTo>
                  <a:cubicBezTo>
                    <a:pt x="39" y="20"/>
                    <a:pt x="28" y="27"/>
                    <a:pt x="28" y="51"/>
                  </a:cubicBezTo>
                  <a:cubicBezTo>
                    <a:pt x="28" y="64"/>
                    <a:pt x="29" y="85"/>
                    <a:pt x="49" y="85"/>
                  </a:cubicBezTo>
                  <a:close/>
                  <a:moveTo>
                    <a:pt x="98" y="2"/>
                  </a:moveTo>
                  <a:cubicBezTo>
                    <a:pt x="98" y="102"/>
                    <a:pt x="98" y="102"/>
                    <a:pt x="98" y="102"/>
                  </a:cubicBezTo>
                  <a:cubicBezTo>
                    <a:pt x="98" y="119"/>
                    <a:pt x="97" y="148"/>
                    <a:pt x="47" y="149"/>
                  </a:cubicBezTo>
                  <a:cubicBezTo>
                    <a:pt x="26" y="149"/>
                    <a:pt x="7" y="141"/>
                    <a:pt x="3" y="123"/>
                  </a:cubicBezTo>
                  <a:cubicBezTo>
                    <a:pt x="30" y="118"/>
                    <a:pt x="30" y="118"/>
                    <a:pt x="30" y="118"/>
                  </a:cubicBezTo>
                  <a:cubicBezTo>
                    <a:pt x="32" y="123"/>
                    <a:pt x="35" y="128"/>
                    <a:pt x="50" y="128"/>
                  </a:cubicBezTo>
                  <a:cubicBezTo>
                    <a:pt x="65" y="128"/>
                    <a:pt x="72" y="122"/>
                    <a:pt x="72" y="105"/>
                  </a:cubicBezTo>
                  <a:cubicBezTo>
                    <a:pt x="72" y="93"/>
                    <a:pt x="72" y="93"/>
                    <a:pt x="72" y="93"/>
                  </a:cubicBezTo>
                  <a:cubicBezTo>
                    <a:pt x="71" y="92"/>
                    <a:pt x="71" y="92"/>
                    <a:pt x="71" y="92"/>
                  </a:cubicBezTo>
                  <a:cubicBezTo>
                    <a:pt x="67" y="100"/>
                    <a:pt x="60" y="108"/>
                    <a:pt x="44" y="108"/>
                  </a:cubicBezTo>
                  <a:cubicBezTo>
                    <a:pt x="19" y="108"/>
                    <a:pt x="0" y="91"/>
                    <a:pt x="0" y="55"/>
                  </a:cubicBezTo>
                  <a:cubicBezTo>
                    <a:pt x="0" y="20"/>
                    <a:pt x="20" y="0"/>
                    <a:pt x="42" y="0"/>
                  </a:cubicBezTo>
                  <a:cubicBezTo>
                    <a:pt x="63" y="0"/>
                    <a:pt x="71" y="10"/>
                    <a:pt x="73" y="15"/>
                  </a:cubicBezTo>
                  <a:cubicBezTo>
                    <a:pt x="73" y="15"/>
                    <a:pt x="73" y="15"/>
                    <a:pt x="73" y="15"/>
                  </a:cubicBezTo>
                  <a:cubicBezTo>
                    <a:pt x="75" y="2"/>
                    <a:pt x="75" y="2"/>
                    <a:pt x="75" y="2"/>
                  </a:cubicBezTo>
                  <a:lnTo>
                    <a:pt x="98" y="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fr-FR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3" name="Freeform 12"/>
            <p:cNvSpPr>
              <a:spLocks noEditPoints="1"/>
            </p:cNvSpPr>
            <p:nvPr/>
          </p:nvSpPr>
          <p:spPr bwMode="auto">
            <a:xfrm>
              <a:off x="843760" y="4678363"/>
              <a:ext cx="58738" cy="26988"/>
            </a:xfrm>
            <a:custGeom>
              <a:avLst/>
              <a:gdLst>
                <a:gd name="T0" fmla="*/ 22225 w 37"/>
                <a:gd name="T1" fmla="*/ 3175 h 17"/>
                <a:gd name="T2" fmla="*/ 14288 w 37"/>
                <a:gd name="T3" fmla="*/ 3175 h 17"/>
                <a:gd name="T4" fmla="*/ 14288 w 37"/>
                <a:gd name="T5" fmla="*/ 26988 h 17"/>
                <a:gd name="T6" fmla="*/ 9525 w 37"/>
                <a:gd name="T7" fmla="*/ 26988 h 17"/>
                <a:gd name="T8" fmla="*/ 9525 w 37"/>
                <a:gd name="T9" fmla="*/ 3175 h 17"/>
                <a:gd name="T10" fmla="*/ 0 w 37"/>
                <a:gd name="T11" fmla="*/ 3175 h 17"/>
                <a:gd name="T12" fmla="*/ 0 w 37"/>
                <a:gd name="T13" fmla="*/ 0 h 17"/>
                <a:gd name="T14" fmla="*/ 22225 w 37"/>
                <a:gd name="T15" fmla="*/ 0 h 17"/>
                <a:gd name="T16" fmla="*/ 22225 w 37"/>
                <a:gd name="T17" fmla="*/ 3175 h 17"/>
                <a:gd name="T18" fmla="*/ 58738 w 37"/>
                <a:gd name="T19" fmla="*/ 26988 h 17"/>
                <a:gd name="T20" fmla="*/ 53975 w 37"/>
                <a:gd name="T21" fmla="*/ 26988 h 17"/>
                <a:gd name="T22" fmla="*/ 53975 w 37"/>
                <a:gd name="T23" fmla="*/ 3175 h 17"/>
                <a:gd name="T24" fmla="*/ 53975 w 37"/>
                <a:gd name="T25" fmla="*/ 3175 h 17"/>
                <a:gd name="T26" fmla="*/ 46038 w 37"/>
                <a:gd name="T27" fmla="*/ 26988 h 17"/>
                <a:gd name="T28" fmla="*/ 42863 w 37"/>
                <a:gd name="T29" fmla="*/ 26988 h 17"/>
                <a:gd name="T30" fmla="*/ 33338 w 37"/>
                <a:gd name="T31" fmla="*/ 3175 h 17"/>
                <a:gd name="T32" fmla="*/ 31750 w 37"/>
                <a:gd name="T33" fmla="*/ 3175 h 17"/>
                <a:gd name="T34" fmla="*/ 31750 w 37"/>
                <a:gd name="T35" fmla="*/ 26988 h 17"/>
                <a:gd name="T36" fmla="*/ 28575 w 37"/>
                <a:gd name="T37" fmla="*/ 26988 h 17"/>
                <a:gd name="T38" fmla="*/ 28575 w 37"/>
                <a:gd name="T39" fmla="*/ 0 h 17"/>
                <a:gd name="T40" fmla="*/ 34925 w 37"/>
                <a:gd name="T41" fmla="*/ 0 h 17"/>
                <a:gd name="T42" fmla="*/ 44450 w 37"/>
                <a:gd name="T43" fmla="*/ 20638 h 17"/>
                <a:gd name="T44" fmla="*/ 52388 w 37"/>
                <a:gd name="T45" fmla="*/ 0 h 17"/>
                <a:gd name="T46" fmla="*/ 58738 w 37"/>
                <a:gd name="T47" fmla="*/ 0 h 17"/>
                <a:gd name="T48" fmla="*/ 58738 w 37"/>
                <a:gd name="T49" fmla="*/ 26988 h 17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37" h="17">
                  <a:moveTo>
                    <a:pt x="14" y="2"/>
                  </a:moveTo>
                  <a:lnTo>
                    <a:pt x="9" y="2"/>
                  </a:lnTo>
                  <a:lnTo>
                    <a:pt x="9" y="17"/>
                  </a:lnTo>
                  <a:lnTo>
                    <a:pt x="6" y="17"/>
                  </a:lnTo>
                  <a:lnTo>
                    <a:pt x="6" y="2"/>
                  </a:lnTo>
                  <a:lnTo>
                    <a:pt x="0" y="2"/>
                  </a:lnTo>
                  <a:lnTo>
                    <a:pt x="0" y="0"/>
                  </a:lnTo>
                  <a:lnTo>
                    <a:pt x="14" y="0"/>
                  </a:lnTo>
                  <a:lnTo>
                    <a:pt x="14" y="2"/>
                  </a:lnTo>
                  <a:close/>
                  <a:moveTo>
                    <a:pt x="37" y="17"/>
                  </a:moveTo>
                  <a:lnTo>
                    <a:pt x="34" y="17"/>
                  </a:lnTo>
                  <a:lnTo>
                    <a:pt x="34" y="2"/>
                  </a:lnTo>
                  <a:lnTo>
                    <a:pt x="29" y="17"/>
                  </a:lnTo>
                  <a:lnTo>
                    <a:pt x="27" y="17"/>
                  </a:lnTo>
                  <a:lnTo>
                    <a:pt x="21" y="2"/>
                  </a:lnTo>
                  <a:lnTo>
                    <a:pt x="20" y="2"/>
                  </a:lnTo>
                  <a:lnTo>
                    <a:pt x="20" y="17"/>
                  </a:lnTo>
                  <a:lnTo>
                    <a:pt x="18" y="17"/>
                  </a:lnTo>
                  <a:lnTo>
                    <a:pt x="18" y="0"/>
                  </a:lnTo>
                  <a:lnTo>
                    <a:pt x="22" y="0"/>
                  </a:lnTo>
                  <a:lnTo>
                    <a:pt x="28" y="13"/>
                  </a:lnTo>
                  <a:lnTo>
                    <a:pt x="33" y="0"/>
                  </a:lnTo>
                  <a:lnTo>
                    <a:pt x="37" y="0"/>
                  </a:lnTo>
                  <a:lnTo>
                    <a:pt x="37" y="1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fr-FR">
                <a:solidFill>
                  <a:srgbClr val="000000"/>
                </a:solidFill>
                <a:cs typeface="Arial" charset="0"/>
              </a:endParaRPr>
            </a:p>
          </p:txBody>
        </p:sp>
      </p:grpSp>
      <p:grpSp>
        <p:nvGrpSpPr>
          <p:cNvPr id="14" name="Groupe 13"/>
          <p:cNvGrpSpPr/>
          <p:nvPr userDrawn="1"/>
        </p:nvGrpSpPr>
        <p:grpSpPr>
          <a:xfrm>
            <a:off x="7884368" y="4011910"/>
            <a:ext cx="885714" cy="857143"/>
            <a:chOff x="7934758" y="4011910"/>
            <a:chExt cx="885714" cy="857143"/>
          </a:xfrm>
        </p:grpSpPr>
        <p:pic>
          <p:nvPicPr>
            <p:cNvPr id="15" name="Image 14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34758" y="4011910"/>
              <a:ext cx="885714" cy="857143"/>
            </a:xfrm>
            <a:prstGeom prst="rect">
              <a:avLst/>
            </a:prstGeom>
          </p:spPr>
        </p:pic>
        <p:sp>
          <p:nvSpPr>
            <p:cNvPr id="16" name="Ellipse 15"/>
            <p:cNvSpPr/>
            <p:nvPr userDrawn="1"/>
          </p:nvSpPr>
          <p:spPr>
            <a:xfrm>
              <a:off x="7999615" y="4080743"/>
              <a:ext cx="756000" cy="745258"/>
            </a:xfrm>
            <a:prstGeom prst="ellipse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fr-FR" sz="1600" dirty="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12013455"/>
      </p:ext>
    </p:extLst>
  </p:cSld>
  <p:clrMapOvr>
    <a:masterClrMapping/>
  </p:clrMapOvr>
  <p:transition spd="med">
    <p:fade/>
  </p:transition>
  <p:hf sldNum="0" hdr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ECTION DY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3"/>
          <p:cNvSpPr>
            <a:spLocks noGrp="1"/>
          </p:cNvSpPr>
          <p:nvPr>
            <p:ph type="title" hasCustomPrompt="1"/>
          </p:nvPr>
        </p:nvSpPr>
        <p:spPr>
          <a:xfrm>
            <a:off x="827584" y="268288"/>
            <a:ext cx="5544616" cy="403165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FF7900"/>
                </a:solidFill>
              </a:defRPr>
            </a:lvl1pPr>
          </a:lstStyle>
          <a:p>
            <a:pPr lvl="0"/>
            <a:r>
              <a:rPr lang="fr-FR" noProof="0" dirty="0"/>
              <a:t>Cliquez pour modifier le nom de la section </a:t>
            </a:r>
            <a:br>
              <a:rPr lang="fr-FR" noProof="0" dirty="0"/>
            </a:br>
            <a:br>
              <a:rPr lang="fr-FR" noProof="0" dirty="0"/>
            </a:br>
            <a:br>
              <a:rPr lang="fr-FR" noProof="0" dirty="0"/>
            </a:br>
            <a:br>
              <a:rPr lang="fr-FR" noProof="0" dirty="0"/>
            </a:br>
            <a:endParaRPr lang="en-GB" dirty="0"/>
          </a:p>
        </p:txBody>
      </p:sp>
      <p:pic>
        <p:nvPicPr>
          <p:cNvPr id="4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14363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6"/>
          <p:cNvSpPr txBox="1">
            <a:spLocks noChangeArrowheads="1"/>
          </p:cNvSpPr>
          <p:nvPr/>
        </p:nvSpPr>
        <p:spPr bwMode="auto">
          <a:xfrm>
            <a:off x="827088" y="4749800"/>
            <a:ext cx="739775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Helvetica 75 Bold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Helvetica 75 Bold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Helvetica 75 Bold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Helvetica 75 Bold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Helvetica 75 Bold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75 Bold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75 Bold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75 Bold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75 Bold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fr-FR" altLang="fr-FR" sz="800" dirty="0">
                <a:solidFill>
                  <a:srgbClr val="F16E00"/>
                </a:solidFill>
                <a:cs typeface="Arial" charset="0"/>
              </a:rPr>
              <a:t>Interne Orange</a:t>
            </a:r>
          </a:p>
        </p:txBody>
      </p:sp>
      <p:sp>
        <p:nvSpPr>
          <p:cNvPr id="9" name="Rectangle 3"/>
          <p:cNvSpPr>
            <a:spLocks noChangeArrowheads="1"/>
          </p:cNvSpPr>
          <p:nvPr userDrawn="1"/>
        </p:nvSpPr>
        <p:spPr bwMode="auto">
          <a:xfrm>
            <a:off x="90488" y="4702969"/>
            <a:ext cx="409575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Helvetica 75 Bold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Helvetica 75 Bold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Helvetica 75 Bold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Helvetica 75 Bold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Helvetica 75 Bold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75 Bold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75 Bold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75 Bold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75 Bold" pitchFamily="34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fld id="{54745B31-5615-40C5-AE1B-3D867612660B}" type="slidenum">
              <a:rPr lang="en-GB" altLang="fr-FR" sz="800" b="1">
                <a:solidFill>
                  <a:srgbClr val="FFFFFF"/>
                </a:solidFill>
                <a:ea typeface="ＭＳ Ｐゴシック" pitchFamily="34" charset="-128"/>
                <a:cs typeface="Arial" charset="0"/>
              </a:rPr>
              <a:pPr algn="ctr" fontAlgn="base">
                <a:spcBef>
                  <a:spcPct val="0"/>
                </a:spcBef>
                <a:spcAft>
                  <a:spcPct val="0"/>
                </a:spcAft>
              </a:pPr>
              <a:t>‹N°›</a:t>
            </a:fld>
            <a:endParaRPr lang="fr-FR" altLang="fr-FR" sz="800" b="1" dirty="0">
              <a:solidFill>
                <a:srgbClr val="000000"/>
              </a:solidFill>
              <a:ea typeface="ＭＳ Ｐゴシック" pitchFamily="34" charset="-128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7256503"/>
      </p:ext>
    </p:extLst>
  </p:cSld>
  <p:clrMapOvr>
    <a:masterClrMapping/>
  </p:clrMapOvr>
  <p:transition spd="med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SECTION DY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3"/>
          <p:cNvSpPr>
            <a:spLocks noGrp="1"/>
          </p:cNvSpPr>
          <p:nvPr>
            <p:ph type="title" hasCustomPrompt="1"/>
          </p:nvPr>
        </p:nvSpPr>
        <p:spPr>
          <a:xfrm>
            <a:off x="827584" y="268288"/>
            <a:ext cx="5544616" cy="403165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F16E00"/>
                </a:solidFill>
              </a:defRPr>
            </a:lvl1pPr>
          </a:lstStyle>
          <a:p>
            <a:pPr lvl="0"/>
            <a:r>
              <a:rPr lang="fr-FR" noProof="0" dirty="0"/>
              <a:t>Cliquez pour modifier le nom de la section </a:t>
            </a:r>
            <a:br>
              <a:rPr lang="fr-FR" noProof="0" dirty="0"/>
            </a:br>
            <a:br>
              <a:rPr lang="fr-FR" noProof="0" dirty="0"/>
            </a:br>
            <a:br>
              <a:rPr lang="fr-FR" noProof="0" dirty="0"/>
            </a:br>
            <a:br>
              <a:rPr lang="fr-FR" noProof="0" dirty="0"/>
            </a:br>
            <a:endParaRPr lang="en-GB" dirty="0"/>
          </a:p>
        </p:txBody>
      </p:sp>
      <p:pic>
        <p:nvPicPr>
          <p:cNvPr id="4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14363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6"/>
          <p:cNvSpPr txBox="1">
            <a:spLocks noChangeArrowheads="1"/>
          </p:cNvSpPr>
          <p:nvPr/>
        </p:nvSpPr>
        <p:spPr bwMode="auto">
          <a:xfrm>
            <a:off x="827088" y="4749800"/>
            <a:ext cx="739775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Helvetica 75 Bold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Helvetica 75 Bold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Helvetica 75 Bold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Helvetica 75 Bold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Helvetica 75 Bold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75 Bold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75 Bold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75 Bold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75 Bold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fr-FR" altLang="fr-FR" sz="800" b="1" dirty="0">
                <a:solidFill>
                  <a:srgbClr val="F16E00"/>
                </a:solidFill>
                <a:cs typeface="Arial" charset="0"/>
              </a:rPr>
              <a:t>Interne Orange</a:t>
            </a:r>
          </a:p>
        </p:txBody>
      </p:sp>
      <p:sp>
        <p:nvSpPr>
          <p:cNvPr id="9" name="Rectangle 3"/>
          <p:cNvSpPr>
            <a:spLocks noChangeArrowheads="1"/>
          </p:cNvSpPr>
          <p:nvPr userDrawn="1"/>
        </p:nvSpPr>
        <p:spPr bwMode="auto">
          <a:xfrm>
            <a:off x="90488" y="4702969"/>
            <a:ext cx="409575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Helvetica 75 Bold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Helvetica 75 Bold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Helvetica 75 Bold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Helvetica 75 Bold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Helvetica 75 Bold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75 Bold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75 Bold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75 Bold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75 Bold" pitchFamily="34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fld id="{54745B31-5615-40C5-AE1B-3D867612660B}" type="slidenum">
              <a:rPr lang="en-GB" altLang="fr-FR" sz="800" b="1">
                <a:solidFill>
                  <a:srgbClr val="FFFFFF"/>
                </a:solidFill>
                <a:ea typeface="ＭＳ Ｐゴシック" pitchFamily="34" charset="-128"/>
                <a:cs typeface="Arial" charset="0"/>
              </a:rPr>
              <a:pPr algn="ctr" fontAlgn="base">
                <a:spcBef>
                  <a:spcPct val="0"/>
                </a:spcBef>
                <a:spcAft>
                  <a:spcPct val="0"/>
                </a:spcAft>
              </a:pPr>
              <a:t>‹N°›</a:t>
            </a:fld>
            <a:endParaRPr lang="fr-FR" altLang="fr-FR" sz="800" b="1" dirty="0">
              <a:solidFill>
                <a:srgbClr val="000000"/>
              </a:solidFill>
              <a:ea typeface="ＭＳ Ｐゴシック" pitchFamily="34" charset="-128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7127650"/>
      </p:ext>
    </p:extLst>
  </p:cSld>
  <p:clrMapOvr>
    <a:masterClrMapping/>
  </p:clrMapOvr>
  <p:transition spd="med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MAIRE Acc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 hasCustomPrompt="1"/>
          </p:nvPr>
        </p:nvSpPr>
        <p:spPr>
          <a:xfrm>
            <a:off x="827584" y="268288"/>
            <a:ext cx="8064896" cy="742950"/>
          </a:xfrm>
          <a:prstGeom prst="rect">
            <a:avLst/>
          </a:prstGeom>
        </p:spPr>
        <p:txBody>
          <a:bodyPr/>
          <a:lstStyle>
            <a:lvl1pPr>
              <a:defRPr sz="2200" b="1">
                <a:solidFill>
                  <a:srgbClr val="F16E00"/>
                </a:solidFill>
              </a:defRPr>
            </a:lvl1pPr>
          </a:lstStyle>
          <a:p>
            <a:r>
              <a:rPr lang="fr-FR" noProof="0" dirty="0"/>
              <a:t>Sommaire ou Déroulé de la présentation</a:t>
            </a:r>
            <a:endParaRPr lang="fr-FR" dirty="0"/>
          </a:p>
        </p:txBody>
      </p:sp>
      <p:pic>
        <p:nvPicPr>
          <p:cNvPr id="4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175" y="0"/>
            <a:ext cx="614363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3"/>
          <p:cNvSpPr>
            <a:spLocks noChangeArrowheads="1"/>
          </p:cNvSpPr>
          <p:nvPr userDrawn="1"/>
        </p:nvSpPr>
        <p:spPr bwMode="auto">
          <a:xfrm>
            <a:off x="90488" y="4702969"/>
            <a:ext cx="409575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Helvetica 75 Bold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Helvetica 75 Bold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Helvetica 75 Bold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Helvetica 75 Bold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Helvetica 75 Bold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75 Bold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75 Bold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75 Bold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75 Bold" pitchFamily="34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fld id="{54745B31-5615-40C5-AE1B-3D867612660B}" type="slidenum">
              <a:rPr lang="en-GB" altLang="fr-FR" sz="800" b="1">
                <a:solidFill>
                  <a:srgbClr val="FFFFFF"/>
                </a:solidFill>
                <a:ea typeface="ＭＳ Ｐゴシック" pitchFamily="34" charset="-128"/>
                <a:cs typeface="Arial" charset="0"/>
              </a:rPr>
              <a:pPr algn="ctr" fontAlgn="base">
                <a:spcBef>
                  <a:spcPct val="0"/>
                </a:spcBef>
                <a:spcAft>
                  <a:spcPct val="0"/>
                </a:spcAft>
              </a:pPr>
              <a:t>‹N°›</a:t>
            </a:fld>
            <a:endParaRPr lang="fr-FR" altLang="fr-FR" sz="800" b="1" dirty="0">
              <a:solidFill>
                <a:srgbClr val="000000"/>
              </a:solidFill>
              <a:ea typeface="ＭＳ Ｐゴシック" pitchFamily="34" charset="-128"/>
              <a:cs typeface="Arial" charset="0"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sz="half" idx="1"/>
          </p:nvPr>
        </p:nvSpPr>
        <p:spPr>
          <a:xfrm>
            <a:off x="827584" y="1184274"/>
            <a:ext cx="8064896" cy="3332163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bg1"/>
              </a:buClr>
              <a:buSzPct val="25000"/>
              <a:buFont typeface="Calibri" pitchFamily="34" charset="0"/>
              <a:buNone/>
              <a:tabLst/>
              <a:defRPr sz="1400" baseline="0">
                <a:solidFill>
                  <a:schemeClr val="tx1"/>
                </a:solidFill>
              </a:defRPr>
            </a:lvl1pPr>
            <a:lvl2pPr>
              <a:defRPr sz="1800" baseline="0">
                <a:solidFill>
                  <a:srgbClr val="F16E00"/>
                </a:solidFill>
              </a:defRPr>
            </a:lvl2pPr>
            <a:lvl3pPr marL="0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sz="1400" baseline="0">
                <a:solidFill>
                  <a:schemeClr val="tx1"/>
                </a:solidFill>
              </a:defRPr>
            </a:lvl3pPr>
            <a:lvl4pPr marL="407988" marR="0" indent="-1905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–"/>
              <a:tabLst/>
              <a:defRPr sz="1400" baseline="0">
                <a:solidFill>
                  <a:schemeClr val="tx1"/>
                </a:solidFill>
              </a:defRPr>
            </a:lvl4pPr>
            <a:lvl5pPr marL="595313" indent="-173038">
              <a:buClrTx/>
              <a:buFont typeface="Arial" panose="020B0604020202020204" pitchFamily="34" charset="0"/>
              <a:buChar char="•"/>
              <a:defRPr sz="1400" baseline="0">
                <a:solidFill>
                  <a:schemeClr val="tx1"/>
                </a:solidFill>
              </a:defRPr>
            </a:lvl5pPr>
            <a:lvl6pPr>
              <a:buClrTx/>
              <a:defRPr sz="14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noProof="0"/>
              <a:t>Modifiez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3439437147"/>
      </p:ext>
    </p:extLst>
  </p:cSld>
  <p:clrMapOvr>
    <a:masterClrMapping/>
  </p:clrMapOvr>
  <p:transition spd="med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OMMAIRE Acc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 hasCustomPrompt="1"/>
          </p:nvPr>
        </p:nvSpPr>
        <p:spPr>
          <a:xfrm>
            <a:off x="827584" y="268288"/>
            <a:ext cx="8064896" cy="742950"/>
          </a:xfrm>
          <a:prstGeom prst="rect">
            <a:avLst/>
          </a:prstGeom>
        </p:spPr>
        <p:txBody>
          <a:bodyPr/>
          <a:lstStyle>
            <a:lvl1pPr>
              <a:defRPr sz="2200" b="1">
                <a:solidFill>
                  <a:srgbClr val="F16E00"/>
                </a:solidFill>
              </a:defRPr>
            </a:lvl1pPr>
          </a:lstStyle>
          <a:p>
            <a:r>
              <a:rPr lang="fr-FR" noProof="0" dirty="0"/>
              <a:t>Sommaire ou Déroulé de la présentation</a:t>
            </a:r>
            <a:endParaRPr lang="fr-FR" dirty="0"/>
          </a:p>
        </p:txBody>
      </p:sp>
      <p:pic>
        <p:nvPicPr>
          <p:cNvPr id="4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175" y="0"/>
            <a:ext cx="614363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6"/>
          <p:cNvSpPr txBox="1">
            <a:spLocks noChangeArrowheads="1"/>
          </p:cNvSpPr>
          <p:nvPr/>
        </p:nvSpPr>
        <p:spPr bwMode="auto">
          <a:xfrm>
            <a:off x="827088" y="4749800"/>
            <a:ext cx="739775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Helvetica 75 Bold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Helvetica 75 Bold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Helvetica 75 Bold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Helvetica 75 Bold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Helvetica 75 Bold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75 Bold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75 Bold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75 Bold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75 Bold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fr-FR" altLang="fr-FR" sz="800" dirty="0">
                <a:solidFill>
                  <a:srgbClr val="F16E00"/>
                </a:solidFill>
                <a:cs typeface="Arial" charset="0"/>
              </a:rPr>
              <a:t>Interne </a:t>
            </a:r>
            <a:r>
              <a:rPr lang="fr-FR" altLang="fr-FR" sz="800" b="1" dirty="0">
                <a:solidFill>
                  <a:srgbClr val="F16E00"/>
                </a:solidFill>
                <a:cs typeface="Arial" charset="0"/>
              </a:rPr>
              <a:t>Orange</a:t>
            </a:r>
          </a:p>
        </p:txBody>
      </p:sp>
      <p:sp>
        <p:nvSpPr>
          <p:cNvPr id="8" name="Rectangle 3"/>
          <p:cNvSpPr>
            <a:spLocks noChangeArrowheads="1"/>
          </p:cNvSpPr>
          <p:nvPr userDrawn="1"/>
        </p:nvSpPr>
        <p:spPr bwMode="auto">
          <a:xfrm>
            <a:off x="90488" y="4702969"/>
            <a:ext cx="409575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Helvetica 75 Bold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Helvetica 75 Bold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Helvetica 75 Bold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Helvetica 75 Bold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Helvetica 75 Bold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75 Bold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75 Bold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75 Bold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75 Bold" pitchFamily="34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fld id="{54745B31-5615-40C5-AE1B-3D867612660B}" type="slidenum">
              <a:rPr lang="en-GB" altLang="fr-FR" sz="800" b="1">
                <a:solidFill>
                  <a:srgbClr val="FFFFFF"/>
                </a:solidFill>
                <a:ea typeface="ＭＳ Ｐゴシック" pitchFamily="34" charset="-128"/>
                <a:cs typeface="Arial" charset="0"/>
              </a:rPr>
              <a:pPr algn="ctr" fontAlgn="base">
                <a:spcBef>
                  <a:spcPct val="0"/>
                </a:spcBef>
                <a:spcAft>
                  <a:spcPct val="0"/>
                </a:spcAft>
              </a:pPr>
              <a:t>‹N°›</a:t>
            </a:fld>
            <a:endParaRPr lang="fr-FR" altLang="fr-FR" sz="800" b="1" dirty="0">
              <a:solidFill>
                <a:srgbClr val="000000"/>
              </a:solidFill>
              <a:ea typeface="ＭＳ Ｐゴシック" pitchFamily="34" charset="-128"/>
              <a:cs typeface="Arial" charset="0"/>
            </a:endParaRPr>
          </a:p>
        </p:txBody>
      </p:sp>
      <p:sp>
        <p:nvSpPr>
          <p:cNvPr id="13" name="Espace réservé du contenu 12"/>
          <p:cNvSpPr>
            <a:spLocks noGrp="1"/>
          </p:cNvSpPr>
          <p:nvPr>
            <p:ph sz="quarter" idx="10" hasCustomPrompt="1"/>
          </p:nvPr>
        </p:nvSpPr>
        <p:spPr>
          <a:xfrm>
            <a:off x="827088" y="1131888"/>
            <a:ext cx="3744911" cy="3384550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spcBef>
                <a:spcPts val="1400"/>
              </a:spcBef>
              <a:spcAft>
                <a:spcPts val="1200"/>
              </a:spcAft>
              <a:buClr>
                <a:srgbClr val="FFFFFF"/>
              </a:buClr>
              <a:buSzPct val="25000"/>
              <a:defRPr baseline="0"/>
            </a:lvl1pPr>
            <a:lvl2pPr marL="0" indent="0">
              <a:lnSpc>
                <a:spcPct val="90000"/>
              </a:lnSpc>
              <a:buSzPct val="100000"/>
              <a:buFont typeface="+mj-lt"/>
              <a:buNone/>
              <a:defRPr baseline="0"/>
            </a:lvl2pPr>
          </a:lstStyle>
          <a:p>
            <a:pPr lvl="0">
              <a:lnSpc>
                <a:spcPct val="90000"/>
              </a:lnSpc>
              <a:spcBef>
                <a:spcPts val="1400"/>
              </a:spcBef>
              <a:spcAft>
                <a:spcPts val="1200"/>
              </a:spcAft>
              <a:buClr>
                <a:srgbClr val="FFFFFF"/>
              </a:buClr>
              <a:buSzPct val="25000"/>
            </a:pPr>
            <a:r>
              <a:rPr lang="fr-FR" sz="1800" spc="-20" dirty="0">
                <a:solidFill>
                  <a:srgbClr val="F16E00"/>
                </a:solidFill>
                <a:latin typeface="Helvetica 75 Bold" panose="020B0804020202020204" pitchFamily="34" charset="0"/>
              </a:rPr>
              <a:t>Eventuel sous-titre 1</a:t>
            </a:r>
          </a:p>
          <a:p>
            <a:pPr marL="361950" lvl="1" indent="-361950">
              <a:lnSpc>
                <a:spcPct val="90000"/>
              </a:lnSpc>
              <a:buSzPct val="100000"/>
              <a:buFont typeface="+mj-lt"/>
              <a:buAutoNum type="arabicPeriod"/>
            </a:pPr>
            <a:r>
              <a:rPr lang="fr-FR" sz="1400" spc="-20" dirty="0">
                <a:solidFill>
                  <a:srgbClr val="000000"/>
                </a:solidFill>
                <a:latin typeface="Helvetica 75 Bold" panose="020B0804020202020204" pitchFamily="34" charset="0"/>
              </a:rPr>
              <a:t>1. AAAA</a:t>
            </a:r>
          </a:p>
          <a:p>
            <a:pPr marL="361950" lvl="1" indent="-361950">
              <a:lnSpc>
                <a:spcPct val="90000"/>
              </a:lnSpc>
              <a:buSzPct val="100000"/>
              <a:buFont typeface="+mj-lt"/>
              <a:buAutoNum type="arabicPeriod"/>
            </a:pPr>
            <a:r>
              <a:rPr lang="fr-FR" sz="1400" spc="-20" dirty="0">
                <a:solidFill>
                  <a:srgbClr val="000000"/>
                </a:solidFill>
                <a:latin typeface="Helvetica 75 Bold" panose="020B0804020202020204" pitchFamily="34" charset="0"/>
              </a:rPr>
              <a:t>2. BBBB</a:t>
            </a:r>
          </a:p>
          <a:p>
            <a:pPr marL="361950" lvl="1" indent="-361950">
              <a:lnSpc>
                <a:spcPct val="90000"/>
              </a:lnSpc>
              <a:buSzPct val="100000"/>
              <a:buFont typeface="+mj-lt"/>
              <a:buAutoNum type="arabicPeriod"/>
            </a:pPr>
            <a:r>
              <a:rPr lang="fr-FR" sz="1400" spc="-20" dirty="0">
                <a:solidFill>
                  <a:srgbClr val="000000"/>
                </a:solidFill>
                <a:latin typeface="Helvetica 75 Bold" panose="020B0804020202020204" pitchFamily="34" charset="0"/>
              </a:rPr>
              <a:t>3. CCCC</a:t>
            </a:r>
            <a:endParaRPr lang="fr-FR" dirty="0"/>
          </a:p>
        </p:txBody>
      </p:sp>
      <p:sp>
        <p:nvSpPr>
          <p:cNvPr id="17" name="Espace réservé du contenu 12"/>
          <p:cNvSpPr>
            <a:spLocks noGrp="1"/>
          </p:cNvSpPr>
          <p:nvPr>
            <p:ph sz="quarter" idx="11" hasCustomPrompt="1"/>
          </p:nvPr>
        </p:nvSpPr>
        <p:spPr>
          <a:xfrm>
            <a:off x="5148064" y="1131590"/>
            <a:ext cx="3744911" cy="3384550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spcBef>
                <a:spcPts val="1400"/>
              </a:spcBef>
              <a:spcAft>
                <a:spcPts val="1200"/>
              </a:spcAft>
              <a:buClr>
                <a:srgbClr val="FFFFFF"/>
              </a:buClr>
              <a:buSzPct val="25000"/>
              <a:defRPr baseline="0"/>
            </a:lvl1pPr>
            <a:lvl2pPr marL="0" indent="0">
              <a:lnSpc>
                <a:spcPct val="90000"/>
              </a:lnSpc>
              <a:buSzPct val="100000"/>
              <a:buFont typeface="+mj-lt"/>
              <a:buNone/>
              <a:defRPr baseline="0"/>
            </a:lvl2pPr>
          </a:lstStyle>
          <a:p>
            <a:pPr lvl="0">
              <a:lnSpc>
                <a:spcPct val="90000"/>
              </a:lnSpc>
              <a:spcBef>
                <a:spcPts val="1400"/>
              </a:spcBef>
              <a:spcAft>
                <a:spcPts val="1200"/>
              </a:spcAft>
              <a:buClr>
                <a:srgbClr val="FFFFFF"/>
              </a:buClr>
              <a:buSzPct val="25000"/>
            </a:pPr>
            <a:r>
              <a:rPr lang="fr-FR" sz="1800" spc="-20" dirty="0">
                <a:solidFill>
                  <a:srgbClr val="F16E00"/>
                </a:solidFill>
                <a:latin typeface="Helvetica 75 Bold" panose="020B0804020202020204" pitchFamily="34" charset="0"/>
              </a:rPr>
              <a:t>Eventuel sous-titre 2</a:t>
            </a:r>
          </a:p>
          <a:p>
            <a:pPr marL="361950" lvl="1" indent="-361950">
              <a:lnSpc>
                <a:spcPct val="90000"/>
              </a:lnSpc>
              <a:buSzPct val="100000"/>
              <a:buFont typeface="+mj-lt"/>
              <a:buAutoNum type="arabicPeriod"/>
            </a:pPr>
            <a:r>
              <a:rPr lang="fr-FR" sz="1400" spc="-20" dirty="0">
                <a:solidFill>
                  <a:srgbClr val="000000"/>
                </a:solidFill>
                <a:latin typeface="Helvetica 75 Bold" panose="020B0804020202020204" pitchFamily="34" charset="0"/>
              </a:rPr>
              <a:t>1. AAAA</a:t>
            </a:r>
          </a:p>
          <a:p>
            <a:pPr marL="361950" lvl="1" indent="-361950">
              <a:lnSpc>
                <a:spcPct val="90000"/>
              </a:lnSpc>
              <a:buSzPct val="100000"/>
              <a:buFont typeface="+mj-lt"/>
              <a:buAutoNum type="arabicPeriod"/>
            </a:pPr>
            <a:r>
              <a:rPr lang="fr-FR" sz="1400" spc="-20" dirty="0">
                <a:solidFill>
                  <a:srgbClr val="000000"/>
                </a:solidFill>
                <a:latin typeface="Helvetica 75 Bold" panose="020B0804020202020204" pitchFamily="34" charset="0"/>
              </a:rPr>
              <a:t>2. BBBB</a:t>
            </a:r>
          </a:p>
          <a:p>
            <a:pPr marL="361950" lvl="1" indent="-361950">
              <a:lnSpc>
                <a:spcPct val="90000"/>
              </a:lnSpc>
              <a:buSzPct val="100000"/>
              <a:buFont typeface="+mj-lt"/>
              <a:buAutoNum type="arabicPeriod"/>
            </a:pPr>
            <a:r>
              <a:rPr lang="fr-FR" sz="1400" spc="-20" dirty="0">
                <a:solidFill>
                  <a:srgbClr val="000000"/>
                </a:solidFill>
                <a:latin typeface="Helvetica 75 Bold" panose="020B0804020202020204" pitchFamily="34" charset="0"/>
              </a:rPr>
              <a:t>3. CCCC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91206828"/>
      </p:ext>
    </p:extLst>
  </p:cSld>
  <p:clrMapOvr>
    <a:masterClrMapping/>
  </p:clrMapOvr>
  <p:transition spd="med"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s 2 colonnes ACCESS BLAN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827584" y="268288"/>
            <a:ext cx="8064896" cy="742950"/>
          </a:xfrm>
          <a:prstGeom prst="rect">
            <a:avLst/>
          </a:prstGeom>
        </p:spPr>
        <p:txBody>
          <a:bodyPr/>
          <a:lstStyle>
            <a:lvl1pPr>
              <a:defRPr sz="2200" b="1">
                <a:solidFill>
                  <a:srgbClr val="F16E00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1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827584" y="1184275"/>
            <a:ext cx="3744416" cy="33321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 baseline="0">
                <a:solidFill>
                  <a:schemeClr val="tx1"/>
                </a:solidFill>
              </a:defRPr>
            </a:lvl1pPr>
            <a:lvl2pPr>
              <a:defRPr sz="1800" baseline="0">
                <a:solidFill>
                  <a:srgbClr val="F16E00"/>
                </a:solidFill>
              </a:defRPr>
            </a:lvl2pPr>
            <a:lvl3pPr marL="180975" marR="0" indent="-180975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7900"/>
              </a:buClr>
              <a:buSzTx/>
              <a:buFont typeface="Wingdings" panose="05000000000000000000" pitchFamily="2" charset="2"/>
              <a:buChar char="§"/>
              <a:tabLst/>
              <a:defRPr sz="1400" baseline="0">
                <a:solidFill>
                  <a:schemeClr val="tx1"/>
                </a:solidFill>
              </a:defRPr>
            </a:lvl3pPr>
            <a:lvl4pPr marL="407988" marR="0" indent="-1905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–"/>
              <a:tabLst/>
              <a:defRPr sz="1400" baseline="0">
                <a:solidFill>
                  <a:schemeClr val="tx1"/>
                </a:solidFill>
              </a:defRPr>
            </a:lvl4pPr>
            <a:lvl5pPr marL="595313" indent="-173038">
              <a:buClrTx/>
              <a:buFont typeface="Arial" panose="020B0604020202020204" pitchFamily="34" charset="0"/>
              <a:buChar char="•"/>
              <a:defRPr sz="1400" baseline="0">
                <a:solidFill>
                  <a:schemeClr val="tx1"/>
                </a:solidFill>
              </a:defRPr>
            </a:lvl5pPr>
            <a:lvl6pPr>
              <a:buClrTx/>
              <a:defRPr sz="14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1"/>
            <a:r>
              <a:rPr lang="fr-FR" noProof="0" dirty="0"/>
              <a:t>Deuxième niveau</a:t>
            </a:r>
          </a:p>
          <a:p>
            <a:pPr lvl="2"/>
            <a:r>
              <a:rPr lang="fr-FR" noProof="0" dirty="0"/>
              <a:t>Troisième niveau</a:t>
            </a:r>
          </a:p>
          <a:p>
            <a:pPr lvl="3"/>
            <a:r>
              <a:rPr lang="fr-FR" noProof="0" dirty="0"/>
              <a:t>Quatrième niveau</a:t>
            </a:r>
          </a:p>
          <a:p>
            <a:pPr lvl="4"/>
            <a:r>
              <a:rPr lang="fr-FR" noProof="0" dirty="0"/>
              <a:t>Cinquième niveau</a:t>
            </a:r>
          </a:p>
        </p:txBody>
      </p:sp>
      <p:pic>
        <p:nvPicPr>
          <p:cNvPr id="5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175" y="0"/>
            <a:ext cx="614363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3"/>
          <p:cNvSpPr>
            <a:spLocks noChangeArrowheads="1"/>
          </p:cNvSpPr>
          <p:nvPr userDrawn="1"/>
        </p:nvSpPr>
        <p:spPr bwMode="auto">
          <a:xfrm>
            <a:off x="90488" y="4702969"/>
            <a:ext cx="409575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Helvetica 75 Bold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Helvetica 75 Bold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Helvetica 75 Bold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Helvetica 75 Bold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Helvetica 75 Bold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75 Bold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75 Bold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75 Bold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75 Bold" pitchFamily="34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fld id="{54745B31-5615-40C5-AE1B-3D867612660B}" type="slidenum">
              <a:rPr lang="en-GB" altLang="fr-FR" sz="800" b="1">
                <a:solidFill>
                  <a:srgbClr val="FFFFFF"/>
                </a:solidFill>
                <a:ea typeface="ＭＳ Ｐゴシック" pitchFamily="34" charset="-128"/>
                <a:cs typeface="Arial" charset="0"/>
              </a:rPr>
              <a:pPr algn="ctr" fontAlgn="base">
                <a:spcBef>
                  <a:spcPct val="0"/>
                </a:spcBef>
                <a:spcAft>
                  <a:spcPct val="0"/>
                </a:spcAft>
              </a:pPr>
              <a:t>‹N°›</a:t>
            </a:fld>
            <a:endParaRPr lang="fr-FR" altLang="fr-FR" sz="800" b="1" dirty="0">
              <a:solidFill>
                <a:srgbClr val="000000"/>
              </a:solidFill>
              <a:ea typeface="ＭＳ Ｐゴシック" pitchFamily="34" charset="-128"/>
              <a:cs typeface="Arial" charset="0"/>
            </a:endParaRPr>
          </a:p>
        </p:txBody>
      </p:sp>
      <p:sp>
        <p:nvSpPr>
          <p:cNvPr id="6" name="TextBox 6"/>
          <p:cNvSpPr txBox="1">
            <a:spLocks noChangeArrowheads="1"/>
          </p:cNvSpPr>
          <p:nvPr/>
        </p:nvSpPr>
        <p:spPr bwMode="auto">
          <a:xfrm>
            <a:off x="827088" y="4749800"/>
            <a:ext cx="739775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Helvetica 75 Bold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Helvetica 75 Bold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Helvetica 75 Bold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Helvetica 75 Bold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Helvetica 75 Bold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75 Bold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75 Bold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75 Bold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75 Bold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fr-FR" altLang="fr-FR" sz="800" dirty="0">
                <a:solidFill>
                  <a:srgbClr val="F16E00"/>
                </a:solidFill>
                <a:cs typeface="Arial" charset="0"/>
              </a:rPr>
              <a:t>Interne </a:t>
            </a:r>
            <a:r>
              <a:rPr lang="fr-FR" altLang="fr-FR" sz="800" b="1" dirty="0">
                <a:solidFill>
                  <a:srgbClr val="F16E00"/>
                </a:solidFill>
                <a:cs typeface="Arial" charset="0"/>
              </a:rPr>
              <a:t>Orange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half" idx="10" hasCustomPrompt="1"/>
          </p:nvPr>
        </p:nvSpPr>
        <p:spPr>
          <a:xfrm>
            <a:off x="4788024" y="1184274"/>
            <a:ext cx="4104456" cy="333169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 baseline="0">
                <a:solidFill>
                  <a:schemeClr val="tx1"/>
                </a:solidFill>
              </a:defRPr>
            </a:lvl1pPr>
            <a:lvl2pPr>
              <a:defRPr sz="1800" baseline="0">
                <a:solidFill>
                  <a:srgbClr val="F16E00"/>
                </a:solidFill>
              </a:defRPr>
            </a:lvl2pPr>
            <a:lvl3pPr marL="180975" marR="0" indent="-180975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7900"/>
              </a:buClr>
              <a:buSzTx/>
              <a:buFont typeface="Wingdings" panose="05000000000000000000" pitchFamily="2" charset="2"/>
              <a:buChar char="§"/>
              <a:tabLst/>
              <a:defRPr sz="1400" baseline="0">
                <a:solidFill>
                  <a:schemeClr val="tx1"/>
                </a:solidFill>
              </a:defRPr>
            </a:lvl3pPr>
            <a:lvl4pPr marL="407988" marR="0" indent="-1905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–"/>
              <a:tabLst/>
              <a:defRPr sz="1400" baseline="0">
                <a:solidFill>
                  <a:schemeClr val="tx1"/>
                </a:solidFill>
              </a:defRPr>
            </a:lvl4pPr>
            <a:lvl5pPr marL="595313" indent="-173038">
              <a:buClrTx/>
              <a:buFont typeface="Arial" panose="020B0604020202020204" pitchFamily="34" charset="0"/>
              <a:buChar char="•"/>
              <a:defRPr sz="1400" baseline="0">
                <a:solidFill>
                  <a:schemeClr val="tx1"/>
                </a:solidFill>
              </a:defRPr>
            </a:lvl5pPr>
            <a:lvl6pPr>
              <a:buClrTx/>
              <a:defRPr sz="14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1"/>
            <a:r>
              <a:rPr lang="fr-FR" noProof="0" dirty="0"/>
              <a:t>Deuxième niveau</a:t>
            </a:r>
          </a:p>
          <a:p>
            <a:pPr lvl="2"/>
            <a:r>
              <a:rPr lang="fr-FR" noProof="0" dirty="0"/>
              <a:t>Troisième niveau</a:t>
            </a:r>
          </a:p>
          <a:p>
            <a:pPr lvl="3"/>
            <a:r>
              <a:rPr lang="fr-FR" noProof="0" dirty="0"/>
              <a:t>Quatrième niveau</a:t>
            </a:r>
          </a:p>
          <a:p>
            <a:pPr lvl="4"/>
            <a:r>
              <a:rPr lang="fr-FR" noProof="0" dirty="0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2600746794"/>
      </p:ext>
    </p:extLst>
  </p:cSld>
  <p:clrMapOvr>
    <a:masterClrMapping/>
  </p:clrMapOvr>
  <p:transition spd="med"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DYS 1 colonne BLAN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827584" y="268288"/>
            <a:ext cx="8064896" cy="742950"/>
          </a:xfrm>
          <a:prstGeom prst="rect">
            <a:avLst/>
          </a:prstGeom>
        </p:spPr>
        <p:txBody>
          <a:bodyPr/>
          <a:lstStyle>
            <a:lvl1pPr>
              <a:defRPr sz="2200" b="1">
                <a:solidFill>
                  <a:srgbClr val="F16E00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pic>
        <p:nvPicPr>
          <p:cNvPr id="4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175" y="0"/>
            <a:ext cx="614363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3"/>
          <p:cNvSpPr>
            <a:spLocks noChangeArrowheads="1"/>
          </p:cNvSpPr>
          <p:nvPr userDrawn="1"/>
        </p:nvSpPr>
        <p:spPr bwMode="auto">
          <a:xfrm>
            <a:off x="90488" y="4702969"/>
            <a:ext cx="409575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Helvetica 75 Bold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Helvetica 75 Bold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Helvetica 75 Bold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Helvetica 75 Bold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Helvetica 75 Bold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75 Bold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75 Bold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75 Bold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75 Bold" pitchFamily="34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fld id="{54745B31-5615-40C5-AE1B-3D867612660B}" type="slidenum">
              <a:rPr lang="en-GB" altLang="fr-FR" sz="800" b="1">
                <a:solidFill>
                  <a:srgbClr val="FFFFFF"/>
                </a:solidFill>
                <a:ea typeface="ＭＳ Ｐゴシック" pitchFamily="34" charset="-128"/>
                <a:cs typeface="Arial" charset="0"/>
              </a:rPr>
              <a:pPr algn="ctr" fontAlgn="base">
                <a:spcBef>
                  <a:spcPct val="0"/>
                </a:spcBef>
                <a:spcAft>
                  <a:spcPct val="0"/>
                </a:spcAft>
              </a:pPr>
              <a:t>‹N°›</a:t>
            </a:fld>
            <a:endParaRPr lang="fr-FR" altLang="fr-FR" sz="800" b="1" dirty="0">
              <a:solidFill>
                <a:srgbClr val="000000"/>
              </a:solidFill>
              <a:ea typeface="ＭＳ Ｐゴシック" pitchFamily="34" charset="-128"/>
              <a:cs typeface="Arial" charset="0"/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827584" y="1184274"/>
            <a:ext cx="8064896" cy="3332163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bg1"/>
              </a:buClr>
              <a:buSzPct val="25000"/>
              <a:buFont typeface="Calibri" pitchFamily="34" charset="0"/>
              <a:buNone/>
              <a:tabLst/>
              <a:defRPr sz="1400" baseline="0">
                <a:solidFill>
                  <a:schemeClr val="tx1"/>
                </a:solidFill>
              </a:defRPr>
            </a:lvl1pPr>
            <a:lvl2pPr>
              <a:defRPr sz="1800" baseline="0">
                <a:solidFill>
                  <a:srgbClr val="F16E00"/>
                </a:solidFill>
              </a:defRPr>
            </a:lvl2pPr>
            <a:lvl3pPr marL="180975" marR="0" indent="-180975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7900"/>
              </a:buClr>
              <a:buSzTx/>
              <a:buFont typeface="Wingdings" panose="05000000000000000000" pitchFamily="2" charset="2"/>
              <a:buChar char="§"/>
              <a:tabLst/>
              <a:defRPr sz="1400" baseline="0">
                <a:solidFill>
                  <a:schemeClr val="tx1"/>
                </a:solidFill>
              </a:defRPr>
            </a:lvl3pPr>
            <a:lvl4pPr marL="407988" marR="0" indent="-1905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–"/>
              <a:tabLst/>
              <a:defRPr sz="1400" baseline="0">
                <a:solidFill>
                  <a:schemeClr val="tx1"/>
                </a:solidFill>
              </a:defRPr>
            </a:lvl4pPr>
            <a:lvl5pPr marL="595313" indent="-173038">
              <a:buClrTx/>
              <a:buFont typeface="Arial" panose="020B0604020202020204" pitchFamily="34" charset="0"/>
              <a:buChar char="•"/>
              <a:defRPr sz="1400" baseline="0">
                <a:solidFill>
                  <a:schemeClr val="tx1"/>
                </a:solidFill>
              </a:defRPr>
            </a:lvl5pPr>
            <a:lvl6pPr>
              <a:buClrTx/>
              <a:defRPr sz="14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1"/>
            <a:r>
              <a:rPr lang="fr-FR" noProof="0" dirty="0"/>
              <a:t>Deuxième niveau</a:t>
            </a:r>
          </a:p>
          <a:p>
            <a:pPr lvl="2"/>
            <a:r>
              <a:rPr lang="fr-FR" noProof="0" dirty="0"/>
              <a:t>Troisième niveau</a:t>
            </a:r>
          </a:p>
          <a:p>
            <a:pPr lvl="3"/>
            <a:r>
              <a:rPr lang="fr-FR" noProof="0" dirty="0"/>
              <a:t>Quatrième niveau</a:t>
            </a:r>
          </a:p>
          <a:p>
            <a:pPr lvl="4"/>
            <a:r>
              <a:rPr lang="fr-FR" noProof="0" dirty="0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3377860647"/>
      </p:ext>
    </p:extLst>
  </p:cSld>
  <p:clrMapOvr>
    <a:masterClrMapping/>
  </p:clrMapOvr>
  <p:transition spd="med"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RCI OFR SIMPLE NOI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re 11"/>
          <p:cNvSpPr>
            <a:spLocks noGrp="1"/>
          </p:cNvSpPr>
          <p:nvPr>
            <p:ph type="title" hasCustomPrompt="1"/>
          </p:nvPr>
        </p:nvSpPr>
        <p:spPr>
          <a:xfrm>
            <a:off x="313535" y="267618"/>
            <a:ext cx="4831159" cy="743744"/>
          </a:xfrm>
          <a:prstGeom prst="rect">
            <a:avLst/>
          </a:prstGeom>
        </p:spPr>
        <p:txBody>
          <a:bodyPr/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Merci</a:t>
            </a:r>
          </a:p>
        </p:txBody>
      </p:sp>
      <p:grpSp>
        <p:nvGrpSpPr>
          <p:cNvPr id="7" name="Group 2"/>
          <p:cNvGrpSpPr/>
          <p:nvPr userDrawn="1"/>
        </p:nvGrpSpPr>
        <p:grpSpPr>
          <a:xfrm>
            <a:off x="313535" y="4233863"/>
            <a:ext cx="612775" cy="612775"/>
            <a:chOff x="313535" y="4233863"/>
            <a:chExt cx="612775" cy="612775"/>
          </a:xfrm>
        </p:grpSpPr>
        <p:sp>
          <p:nvSpPr>
            <p:cNvPr id="8" name="Rectangle 5"/>
            <p:cNvSpPr>
              <a:spLocks noChangeArrowheads="1"/>
            </p:cNvSpPr>
            <p:nvPr userDrawn="1"/>
          </p:nvSpPr>
          <p:spPr bwMode="auto">
            <a:xfrm>
              <a:off x="313535" y="4233863"/>
              <a:ext cx="612775" cy="612775"/>
            </a:xfrm>
            <a:prstGeom prst="rect">
              <a:avLst/>
            </a:prstGeom>
            <a:solidFill>
              <a:srgbClr val="FF7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FFFFFF"/>
                </a:solidFill>
                <a:cs typeface="Arial" charset="0"/>
              </a:endParaRPr>
            </a:p>
          </p:txBody>
        </p:sp>
        <p:sp>
          <p:nvSpPr>
            <p:cNvPr id="9" name="Freeform 6"/>
            <p:cNvSpPr>
              <a:spLocks noEditPoints="1"/>
            </p:cNvSpPr>
            <p:nvPr userDrawn="1"/>
          </p:nvSpPr>
          <p:spPr bwMode="auto">
            <a:xfrm>
              <a:off x="500860" y="4708526"/>
              <a:ext cx="74613" cy="87313"/>
            </a:xfrm>
            <a:custGeom>
              <a:avLst/>
              <a:gdLst>
                <a:gd name="T0" fmla="*/ 66 w 93"/>
                <a:gd name="T1" fmla="*/ 99 h 109"/>
                <a:gd name="T2" fmla="*/ 31 w 93"/>
                <a:gd name="T3" fmla="*/ 109 h 109"/>
                <a:gd name="T4" fmla="*/ 0 w 93"/>
                <a:gd name="T5" fmla="*/ 79 h 109"/>
                <a:gd name="T6" fmla="*/ 66 w 93"/>
                <a:gd name="T7" fmla="*/ 37 h 109"/>
                <a:gd name="T8" fmla="*/ 66 w 93"/>
                <a:gd name="T9" fmla="*/ 32 h 109"/>
                <a:gd name="T10" fmla="*/ 49 w 93"/>
                <a:gd name="T11" fmla="*/ 19 h 109"/>
                <a:gd name="T12" fmla="*/ 24 w 93"/>
                <a:gd name="T13" fmla="*/ 32 h 109"/>
                <a:gd name="T14" fmla="*/ 5 w 93"/>
                <a:gd name="T15" fmla="*/ 21 h 109"/>
                <a:gd name="T16" fmla="*/ 50 w 93"/>
                <a:gd name="T17" fmla="*/ 0 h 109"/>
                <a:gd name="T18" fmla="*/ 93 w 93"/>
                <a:gd name="T19" fmla="*/ 32 h 109"/>
                <a:gd name="T20" fmla="*/ 93 w 93"/>
                <a:gd name="T21" fmla="*/ 108 h 109"/>
                <a:gd name="T22" fmla="*/ 68 w 93"/>
                <a:gd name="T23" fmla="*/ 108 h 109"/>
                <a:gd name="T24" fmla="*/ 66 w 93"/>
                <a:gd name="T25" fmla="*/ 99 h 109"/>
                <a:gd name="T26" fmla="*/ 27 w 93"/>
                <a:gd name="T27" fmla="*/ 77 h 109"/>
                <a:gd name="T28" fmla="*/ 39 w 93"/>
                <a:gd name="T29" fmla="*/ 90 h 109"/>
                <a:gd name="T30" fmla="*/ 65 w 93"/>
                <a:gd name="T31" fmla="*/ 79 h 109"/>
                <a:gd name="T32" fmla="*/ 65 w 93"/>
                <a:gd name="T33" fmla="*/ 54 h 109"/>
                <a:gd name="T34" fmla="*/ 27 w 93"/>
                <a:gd name="T35" fmla="*/ 7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" h="109">
                  <a:moveTo>
                    <a:pt x="66" y="99"/>
                  </a:moveTo>
                  <a:cubicBezTo>
                    <a:pt x="55" y="106"/>
                    <a:pt x="43" y="109"/>
                    <a:pt x="31" y="109"/>
                  </a:cubicBezTo>
                  <a:cubicBezTo>
                    <a:pt x="11" y="109"/>
                    <a:pt x="0" y="96"/>
                    <a:pt x="0" y="79"/>
                  </a:cubicBezTo>
                  <a:cubicBezTo>
                    <a:pt x="0" y="55"/>
                    <a:pt x="21" y="42"/>
                    <a:pt x="66" y="37"/>
                  </a:cubicBezTo>
                  <a:cubicBezTo>
                    <a:pt x="66" y="32"/>
                    <a:pt x="66" y="32"/>
                    <a:pt x="66" y="32"/>
                  </a:cubicBezTo>
                  <a:cubicBezTo>
                    <a:pt x="66" y="24"/>
                    <a:pt x="60" y="19"/>
                    <a:pt x="49" y="19"/>
                  </a:cubicBezTo>
                  <a:cubicBezTo>
                    <a:pt x="39" y="19"/>
                    <a:pt x="30" y="24"/>
                    <a:pt x="24" y="32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15" y="7"/>
                    <a:pt x="30" y="0"/>
                    <a:pt x="50" y="0"/>
                  </a:cubicBezTo>
                  <a:cubicBezTo>
                    <a:pt x="77" y="0"/>
                    <a:pt x="93" y="12"/>
                    <a:pt x="93" y="32"/>
                  </a:cubicBezTo>
                  <a:cubicBezTo>
                    <a:pt x="93" y="32"/>
                    <a:pt x="93" y="108"/>
                    <a:pt x="93" y="108"/>
                  </a:cubicBezTo>
                  <a:cubicBezTo>
                    <a:pt x="68" y="108"/>
                    <a:pt x="68" y="108"/>
                    <a:pt x="68" y="108"/>
                  </a:cubicBezTo>
                  <a:lnTo>
                    <a:pt x="66" y="99"/>
                  </a:lnTo>
                  <a:close/>
                  <a:moveTo>
                    <a:pt x="27" y="77"/>
                  </a:moveTo>
                  <a:cubicBezTo>
                    <a:pt x="27" y="84"/>
                    <a:pt x="31" y="90"/>
                    <a:pt x="39" y="90"/>
                  </a:cubicBezTo>
                  <a:cubicBezTo>
                    <a:pt x="48" y="90"/>
                    <a:pt x="57" y="87"/>
                    <a:pt x="65" y="79"/>
                  </a:cubicBezTo>
                  <a:cubicBezTo>
                    <a:pt x="65" y="54"/>
                    <a:pt x="65" y="54"/>
                    <a:pt x="65" y="54"/>
                  </a:cubicBezTo>
                  <a:cubicBezTo>
                    <a:pt x="39" y="57"/>
                    <a:pt x="27" y="64"/>
                    <a:pt x="27" y="7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FFFFFF"/>
                </a:solidFill>
                <a:cs typeface="Arial" charset="0"/>
              </a:endParaRPr>
            </a:p>
          </p:txBody>
        </p:sp>
        <p:sp>
          <p:nvSpPr>
            <p:cNvPr id="10" name="Freeform 7"/>
            <p:cNvSpPr>
              <a:spLocks/>
            </p:cNvSpPr>
            <p:nvPr userDrawn="1"/>
          </p:nvSpPr>
          <p:spPr bwMode="auto">
            <a:xfrm>
              <a:off x="592935" y="4708526"/>
              <a:ext cx="76200" cy="87313"/>
            </a:xfrm>
            <a:custGeom>
              <a:avLst/>
              <a:gdLst>
                <a:gd name="T0" fmla="*/ 0 w 94"/>
                <a:gd name="T1" fmla="*/ 5 h 108"/>
                <a:gd name="T2" fmla="*/ 23 w 94"/>
                <a:gd name="T3" fmla="*/ 2 h 108"/>
                <a:gd name="T4" fmla="*/ 25 w 94"/>
                <a:gd name="T5" fmla="*/ 15 h 108"/>
                <a:gd name="T6" fmla="*/ 61 w 94"/>
                <a:gd name="T7" fmla="*/ 0 h 108"/>
                <a:gd name="T8" fmla="*/ 94 w 94"/>
                <a:gd name="T9" fmla="*/ 34 h 108"/>
                <a:gd name="T10" fmla="*/ 94 w 94"/>
                <a:gd name="T11" fmla="*/ 108 h 108"/>
                <a:gd name="T12" fmla="*/ 66 w 94"/>
                <a:gd name="T13" fmla="*/ 108 h 108"/>
                <a:gd name="T14" fmla="*/ 66 w 94"/>
                <a:gd name="T15" fmla="*/ 39 h 108"/>
                <a:gd name="T16" fmla="*/ 53 w 94"/>
                <a:gd name="T17" fmla="*/ 21 h 108"/>
                <a:gd name="T18" fmla="*/ 27 w 94"/>
                <a:gd name="T19" fmla="*/ 32 h 108"/>
                <a:gd name="T20" fmla="*/ 27 w 94"/>
                <a:gd name="T21" fmla="*/ 108 h 108"/>
                <a:gd name="T22" fmla="*/ 0 w 94"/>
                <a:gd name="T23" fmla="*/ 108 h 108"/>
                <a:gd name="T24" fmla="*/ 0 w 94"/>
                <a:gd name="T25" fmla="*/ 5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4" h="108">
                  <a:moveTo>
                    <a:pt x="0" y="5"/>
                  </a:moveTo>
                  <a:cubicBezTo>
                    <a:pt x="23" y="2"/>
                    <a:pt x="23" y="2"/>
                    <a:pt x="23" y="2"/>
                  </a:cubicBezTo>
                  <a:cubicBezTo>
                    <a:pt x="25" y="15"/>
                    <a:pt x="25" y="15"/>
                    <a:pt x="25" y="15"/>
                  </a:cubicBezTo>
                  <a:cubicBezTo>
                    <a:pt x="38" y="5"/>
                    <a:pt x="48" y="0"/>
                    <a:pt x="61" y="0"/>
                  </a:cubicBezTo>
                  <a:cubicBezTo>
                    <a:pt x="83" y="0"/>
                    <a:pt x="94" y="12"/>
                    <a:pt x="94" y="34"/>
                  </a:cubicBezTo>
                  <a:cubicBezTo>
                    <a:pt x="94" y="108"/>
                    <a:pt x="94" y="108"/>
                    <a:pt x="94" y="108"/>
                  </a:cubicBezTo>
                  <a:cubicBezTo>
                    <a:pt x="66" y="108"/>
                    <a:pt x="66" y="108"/>
                    <a:pt x="66" y="108"/>
                  </a:cubicBezTo>
                  <a:cubicBezTo>
                    <a:pt x="66" y="39"/>
                    <a:pt x="66" y="39"/>
                    <a:pt x="66" y="39"/>
                  </a:cubicBezTo>
                  <a:cubicBezTo>
                    <a:pt x="66" y="26"/>
                    <a:pt x="63" y="21"/>
                    <a:pt x="53" y="21"/>
                  </a:cubicBezTo>
                  <a:cubicBezTo>
                    <a:pt x="45" y="21"/>
                    <a:pt x="36" y="24"/>
                    <a:pt x="27" y="32"/>
                  </a:cubicBezTo>
                  <a:cubicBezTo>
                    <a:pt x="27" y="108"/>
                    <a:pt x="27" y="108"/>
                    <a:pt x="27" y="108"/>
                  </a:cubicBezTo>
                  <a:cubicBezTo>
                    <a:pt x="0" y="108"/>
                    <a:pt x="0" y="108"/>
                    <a:pt x="0" y="108"/>
                  </a:cubicBezTo>
                  <a:lnTo>
                    <a:pt x="0" y="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FFFFFF"/>
                </a:solidFill>
                <a:cs typeface="Arial" charset="0"/>
              </a:endParaRPr>
            </a:p>
          </p:txBody>
        </p:sp>
        <p:sp>
          <p:nvSpPr>
            <p:cNvPr id="11" name="Freeform 8"/>
            <p:cNvSpPr>
              <a:spLocks noEditPoints="1"/>
            </p:cNvSpPr>
            <p:nvPr userDrawn="1"/>
          </p:nvSpPr>
          <p:spPr bwMode="auto">
            <a:xfrm>
              <a:off x="778673" y="4708526"/>
              <a:ext cx="79375" cy="88900"/>
            </a:xfrm>
            <a:custGeom>
              <a:avLst/>
              <a:gdLst>
                <a:gd name="T0" fmla="*/ 50 w 98"/>
                <a:gd name="T1" fmla="*/ 110 h 110"/>
                <a:gd name="T2" fmla="*/ 0 w 98"/>
                <a:gd name="T3" fmla="*/ 55 h 110"/>
                <a:gd name="T4" fmla="*/ 49 w 98"/>
                <a:gd name="T5" fmla="*/ 0 h 110"/>
                <a:gd name="T6" fmla="*/ 98 w 98"/>
                <a:gd name="T7" fmla="*/ 54 h 110"/>
                <a:gd name="T8" fmla="*/ 97 w 98"/>
                <a:gd name="T9" fmla="*/ 59 h 110"/>
                <a:gd name="T10" fmla="*/ 27 w 98"/>
                <a:gd name="T11" fmla="*/ 59 h 110"/>
                <a:gd name="T12" fmla="*/ 52 w 98"/>
                <a:gd name="T13" fmla="*/ 89 h 110"/>
                <a:gd name="T14" fmla="*/ 76 w 98"/>
                <a:gd name="T15" fmla="*/ 76 h 110"/>
                <a:gd name="T16" fmla="*/ 96 w 98"/>
                <a:gd name="T17" fmla="*/ 87 h 110"/>
                <a:gd name="T18" fmla="*/ 50 w 98"/>
                <a:gd name="T19" fmla="*/ 110 h 110"/>
                <a:gd name="T20" fmla="*/ 70 w 98"/>
                <a:gd name="T21" fmla="*/ 41 h 110"/>
                <a:gd name="T22" fmla="*/ 49 w 98"/>
                <a:gd name="T23" fmla="*/ 19 h 110"/>
                <a:gd name="T24" fmla="*/ 28 w 98"/>
                <a:gd name="T25" fmla="*/ 41 h 110"/>
                <a:gd name="T26" fmla="*/ 70 w 98"/>
                <a:gd name="T27" fmla="*/ 41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8" h="110">
                  <a:moveTo>
                    <a:pt x="50" y="110"/>
                  </a:moveTo>
                  <a:cubicBezTo>
                    <a:pt x="19" y="110"/>
                    <a:pt x="0" y="90"/>
                    <a:pt x="0" y="55"/>
                  </a:cubicBezTo>
                  <a:cubicBezTo>
                    <a:pt x="0" y="20"/>
                    <a:pt x="19" y="0"/>
                    <a:pt x="49" y="0"/>
                  </a:cubicBezTo>
                  <a:cubicBezTo>
                    <a:pt x="80" y="0"/>
                    <a:pt x="98" y="20"/>
                    <a:pt x="98" y="54"/>
                  </a:cubicBezTo>
                  <a:cubicBezTo>
                    <a:pt x="98" y="56"/>
                    <a:pt x="97" y="57"/>
                    <a:pt x="97" y="59"/>
                  </a:cubicBezTo>
                  <a:cubicBezTo>
                    <a:pt x="27" y="59"/>
                    <a:pt x="27" y="59"/>
                    <a:pt x="27" y="59"/>
                  </a:cubicBezTo>
                  <a:cubicBezTo>
                    <a:pt x="28" y="79"/>
                    <a:pt x="36" y="89"/>
                    <a:pt x="52" y="89"/>
                  </a:cubicBezTo>
                  <a:cubicBezTo>
                    <a:pt x="63" y="89"/>
                    <a:pt x="70" y="85"/>
                    <a:pt x="76" y="76"/>
                  </a:cubicBezTo>
                  <a:cubicBezTo>
                    <a:pt x="96" y="87"/>
                    <a:pt x="96" y="87"/>
                    <a:pt x="96" y="87"/>
                  </a:cubicBezTo>
                  <a:cubicBezTo>
                    <a:pt x="87" y="102"/>
                    <a:pt x="71" y="110"/>
                    <a:pt x="50" y="110"/>
                  </a:cubicBezTo>
                  <a:close/>
                  <a:moveTo>
                    <a:pt x="70" y="41"/>
                  </a:moveTo>
                  <a:cubicBezTo>
                    <a:pt x="70" y="27"/>
                    <a:pt x="62" y="19"/>
                    <a:pt x="49" y="19"/>
                  </a:cubicBezTo>
                  <a:cubicBezTo>
                    <a:pt x="37" y="19"/>
                    <a:pt x="29" y="27"/>
                    <a:pt x="28" y="41"/>
                  </a:cubicBezTo>
                  <a:lnTo>
                    <a:pt x="70" y="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FFFFFF"/>
                </a:solidFill>
                <a:cs typeface="Arial" charset="0"/>
              </a:endParaRPr>
            </a:p>
          </p:txBody>
        </p:sp>
        <p:sp>
          <p:nvSpPr>
            <p:cNvPr id="12" name="Freeform 9"/>
            <p:cNvSpPr>
              <a:spLocks noEditPoints="1"/>
            </p:cNvSpPr>
            <p:nvPr userDrawn="1"/>
          </p:nvSpPr>
          <p:spPr bwMode="auto">
            <a:xfrm>
              <a:off x="346873" y="4708526"/>
              <a:ext cx="84138" cy="88900"/>
            </a:xfrm>
            <a:custGeom>
              <a:avLst/>
              <a:gdLst>
                <a:gd name="T0" fmla="*/ 52 w 104"/>
                <a:gd name="T1" fmla="*/ 111 h 111"/>
                <a:gd name="T2" fmla="*/ 0 w 104"/>
                <a:gd name="T3" fmla="*/ 55 h 111"/>
                <a:gd name="T4" fmla="*/ 52 w 104"/>
                <a:gd name="T5" fmla="*/ 0 h 111"/>
                <a:gd name="T6" fmla="*/ 104 w 104"/>
                <a:gd name="T7" fmla="*/ 55 h 111"/>
                <a:gd name="T8" fmla="*/ 52 w 104"/>
                <a:gd name="T9" fmla="*/ 111 h 111"/>
                <a:gd name="T10" fmla="*/ 52 w 104"/>
                <a:gd name="T11" fmla="*/ 23 h 111"/>
                <a:gd name="T12" fmla="*/ 28 w 104"/>
                <a:gd name="T13" fmla="*/ 55 h 111"/>
                <a:gd name="T14" fmla="*/ 52 w 104"/>
                <a:gd name="T15" fmla="*/ 87 h 111"/>
                <a:gd name="T16" fmla="*/ 77 w 104"/>
                <a:gd name="T17" fmla="*/ 55 h 111"/>
                <a:gd name="T18" fmla="*/ 52 w 104"/>
                <a:gd name="T19" fmla="*/ 23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4" h="111">
                  <a:moveTo>
                    <a:pt x="52" y="111"/>
                  </a:moveTo>
                  <a:cubicBezTo>
                    <a:pt x="25" y="111"/>
                    <a:pt x="0" y="93"/>
                    <a:pt x="0" y="55"/>
                  </a:cubicBezTo>
                  <a:cubicBezTo>
                    <a:pt x="0" y="17"/>
                    <a:pt x="25" y="0"/>
                    <a:pt x="52" y="0"/>
                  </a:cubicBezTo>
                  <a:cubicBezTo>
                    <a:pt x="79" y="0"/>
                    <a:pt x="104" y="17"/>
                    <a:pt x="104" y="55"/>
                  </a:cubicBezTo>
                  <a:cubicBezTo>
                    <a:pt x="104" y="93"/>
                    <a:pt x="79" y="111"/>
                    <a:pt x="52" y="111"/>
                  </a:cubicBezTo>
                  <a:close/>
                  <a:moveTo>
                    <a:pt x="52" y="23"/>
                  </a:moveTo>
                  <a:cubicBezTo>
                    <a:pt x="31" y="23"/>
                    <a:pt x="28" y="42"/>
                    <a:pt x="28" y="55"/>
                  </a:cubicBezTo>
                  <a:cubicBezTo>
                    <a:pt x="28" y="69"/>
                    <a:pt x="31" y="87"/>
                    <a:pt x="52" y="87"/>
                  </a:cubicBezTo>
                  <a:cubicBezTo>
                    <a:pt x="73" y="87"/>
                    <a:pt x="77" y="69"/>
                    <a:pt x="77" y="55"/>
                  </a:cubicBezTo>
                  <a:cubicBezTo>
                    <a:pt x="77" y="42"/>
                    <a:pt x="73" y="23"/>
                    <a:pt x="52" y="2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FFFFFF"/>
                </a:solidFill>
                <a:cs typeface="Arial" charset="0"/>
              </a:endParaRPr>
            </a:p>
          </p:txBody>
        </p:sp>
        <p:sp>
          <p:nvSpPr>
            <p:cNvPr id="13" name="Freeform 10"/>
            <p:cNvSpPr>
              <a:spLocks/>
            </p:cNvSpPr>
            <p:nvPr userDrawn="1"/>
          </p:nvSpPr>
          <p:spPr bwMode="auto">
            <a:xfrm>
              <a:off x="446885" y="4708526"/>
              <a:ext cx="47625" cy="87313"/>
            </a:xfrm>
            <a:custGeom>
              <a:avLst/>
              <a:gdLst>
                <a:gd name="T0" fmla="*/ 0 w 59"/>
                <a:gd name="T1" fmla="*/ 3 h 108"/>
                <a:gd name="T2" fmla="*/ 26 w 59"/>
                <a:gd name="T3" fmla="*/ 3 h 108"/>
                <a:gd name="T4" fmla="*/ 26 w 59"/>
                <a:gd name="T5" fmla="*/ 15 h 108"/>
                <a:gd name="T6" fmla="*/ 55 w 59"/>
                <a:gd name="T7" fmla="*/ 0 h 108"/>
                <a:gd name="T8" fmla="*/ 59 w 59"/>
                <a:gd name="T9" fmla="*/ 1 h 108"/>
                <a:gd name="T10" fmla="*/ 59 w 59"/>
                <a:gd name="T11" fmla="*/ 27 h 108"/>
                <a:gd name="T12" fmla="*/ 58 w 59"/>
                <a:gd name="T13" fmla="*/ 27 h 108"/>
                <a:gd name="T14" fmla="*/ 28 w 59"/>
                <a:gd name="T15" fmla="*/ 38 h 108"/>
                <a:gd name="T16" fmla="*/ 28 w 59"/>
                <a:gd name="T17" fmla="*/ 108 h 108"/>
                <a:gd name="T18" fmla="*/ 0 w 59"/>
                <a:gd name="T19" fmla="*/ 108 h 108"/>
                <a:gd name="T20" fmla="*/ 0 w 59"/>
                <a:gd name="T21" fmla="*/ 3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" h="108">
                  <a:moveTo>
                    <a:pt x="0" y="3"/>
                  </a:moveTo>
                  <a:cubicBezTo>
                    <a:pt x="26" y="3"/>
                    <a:pt x="26" y="3"/>
                    <a:pt x="26" y="3"/>
                  </a:cubicBezTo>
                  <a:cubicBezTo>
                    <a:pt x="26" y="15"/>
                    <a:pt x="26" y="15"/>
                    <a:pt x="26" y="15"/>
                  </a:cubicBezTo>
                  <a:cubicBezTo>
                    <a:pt x="31" y="8"/>
                    <a:pt x="44" y="0"/>
                    <a:pt x="55" y="0"/>
                  </a:cubicBezTo>
                  <a:cubicBezTo>
                    <a:pt x="57" y="0"/>
                    <a:pt x="58" y="0"/>
                    <a:pt x="59" y="1"/>
                  </a:cubicBezTo>
                  <a:cubicBezTo>
                    <a:pt x="59" y="27"/>
                    <a:pt x="59" y="27"/>
                    <a:pt x="59" y="27"/>
                  </a:cubicBezTo>
                  <a:cubicBezTo>
                    <a:pt x="59" y="27"/>
                    <a:pt x="58" y="27"/>
                    <a:pt x="58" y="27"/>
                  </a:cubicBezTo>
                  <a:cubicBezTo>
                    <a:pt x="46" y="27"/>
                    <a:pt x="32" y="28"/>
                    <a:pt x="28" y="38"/>
                  </a:cubicBezTo>
                  <a:cubicBezTo>
                    <a:pt x="28" y="108"/>
                    <a:pt x="28" y="108"/>
                    <a:pt x="28" y="108"/>
                  </a:cubicBezTo>
                  <a:cubicBezTo>
                    <a:pt x="0" y="108"/>
                    <a:pt x="0" y="108"/>
                    <a:pt x="0" y="108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FFFFFF"/>
                </a:solidFill>
                <a:cs typeface="Arial" charset="0"/>
              </a:endParaRPr>
            </a:p>
          </p:txBody>
        </p:sp>
        <p:sp>
          <p:nvSpPr>
            <p:cNvPr id="14" name="Freeform 11"/>
            <p:cNvSpPr>
              <a:spLocks noEditPoints="1"/>
            </p:cNvSpPr>
            <p:nvPr userDrawn="1"/>
          </p:nvSpPr>
          <p:spPr bwMode="auto">
            <a:xfrm>
              <a:off x="685010" y="4708526"/>
              <a:ext cx="79375" cy="120650"/>
            </a:xfrm>
            <a:custGeom>
              <a:avLst/>
              <a:gdLst>
                <a:gd name="T0" fmla="*/ 49 w 98"/>
                <a:gd name="T1" fmla="*/ 85 h 149"/>
                <a:gd name="T2" fmla="*/ 72 w 98"/>
                <a:gd name="T3" fmla="*/ 50 h 149"/>
                <a:gd name="T4" fmla="*/ 49 w 98"/>
                <a:gd name="T5" fmla="*/ 20 h 149"/>
                <a:gd name="T6" fmla="*/ 28 w 98"/>
                <a:gd name="T7" fmla="*/ 51 h 149"/>
                <a:gd name="T8" fmla="*/ 49 w 98"/>
                <a:gd name="T9" fmla="*/ 85 h 149"/>
                <a:gd name="T10" fmla="*/ 98 w 98"/>
                <a:gd name="T11" fmla="*/ 2 h 149"/>
                <a:gd name="T12" fmla="*/ 98 w 98"/>
                <a:gd name="T13" fmla="*/ 102 h 149"/>
                <a:gd name="T14" fmla="*/ 47 w 98"/>
                <a:gd name="T15" fmla="*/ 149 h 149"/>
                <a:gd name="T16" fmla="*/ 3 w 98"/>
                <a:gd name="T17" fmla="*/ 123 h 149"/>
                <a:gd name="T18" fmla="*/ 30 w 98"/>
                <a:gd name="T19" fmla="*/ 118 h 149"/>
                <a:gd name="T20" fmla="*/ 50 w 98"/>
                <a:gd name="T21" fmla="*/ 128 h 149"/>
                <a:gd name="T22" fmla="*/ 72 w 98"/>
                <a:gd name="T23" fmla="*/ 105 h 149"/>
                <a:gd name="T24" fmla="*/ 72 w 98"/>
                <a:gd name="T25" fmla="*/ 93 h 149"/>
                <a:gd name="T26" fmla="*/ 71 w 98"/>
                <a:gd name="T27" fmla="*/ 92 h 149"/>
                <a:gd name="T28" fmla="*/ 44 w 98"/>
                <a:gd name="T29" fmla="*/ 108 h 149"/>
                <a:gd name="T30" fmla="*/ 0 w 98"/>
                <a:gd name="T31" fmla="*/ 55 h 149"/>
                <a:gd name="T32" fmla="*/ 42 w 98"/>
                <a:gd name="T33" fmla="*/ 0 h 149"/>
                <a:gd name="T34" fmla="*/ 73 w 98"/>
                <a:gd name="T35" fmla="*/ 15 h 149"/>
                <a:gd name="T36" fmla="*/ 73 w 98"/>
                <a:gd name="T37" fmla="*/ 15 h 149"/>
                <a:gd name="T38" fmla="*/ 75 w 98"/>
                <a:gd name="T39" fmla="*/ 2 h 149"/>
                <a:gd name="T40" fmla="*/ 98 w 98"/>
                <a:gd name="T41" fmla="*/ 2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8" h="149">
                  <a:moveTo>
                    <a:pt x="49" y="85"/>
                  </a:moveTo>
                  <a:cubicBezTo>
                    <a:pt x="70" y="85"/>
                    <a:pt x="72" y="64"/>
                    <a:pt x="72" y="50"/>
                  </a:cubicBezTo>
                  <a:cubicBezTo>
                    <a:pt x="72" y="33"/>
                    <a:pt x="64" y="20"/>
                    <a:pt x="49" y="20"/>
                  </a:cubicBezTo>
                  <a:cubicBezTo>
                    <a:pt x="39" y="20"/>
                    <a:pt x="28" y="27"/>
                    <a:pt x="28" y="51"/>
                  </a:cubicBezTo>
                  <a:cubicBezTo>
                    <a:pt x="28" y="64"/>
                    <a:pt x="29" y="85"/>
                    <a:pt x="49" y="85"/>
                  </a:cubicBezTo>
                  <a:close/>
                  <a:moveTo>
                    <a:pt x="98" y="2"/>
                  </a:moveTo>
                  <a:cubicBezTo>
                    <a:pt x="98" y="102"/>
                    <a:pt x="98" y="102"/>
                    <a:pt x="98" y="102"/>
                  </a:cubicBezTo>
                  <a:cubicBezTo>
                    <a:pt x="98" y="119"/>
                    <a:pt x="97" y="148"/>
                    <a:pt x="47" y="149"/>
                  </a:cubicBezTo>
                  <a:cubicBezTo>
                    <a:pt x="26" y="149"/>
                    <a:pt x="7" y="141"/>
                    <a:pt x="3" y="123"/>
                  </a:cubicBezTo>
                  <a:cubicBezTo>
                    <a:pt x="30" y="118"/>
                    <a:pt x="30" y="118"/>
                    <a:pt x="30" y="118"/>
                  </a:cubicBezTo>
                  <a:cubicBezTo>
                    <a:pt x="32" y="123"/>
                    <a:pt x="35" y="128"/>
                    <a:pt x="50" y="128"/>
                  </a:cubicBezTo>
                  <a:cubicBezTo>
                    <a:pt x="65" y="128"/>
                    <a:pt x="72" y="122"/>
                    <a:pt x="72" y="105"/>
                  </a:cubicBezTo>
                  <a:cubicBezTo>
                    <a:pt x="72" y="93"/>
                    <a:pt x="72" y="93"/>
                    <a:pt x="72" y="93"/>
                  </a:cubicBezTo>
                  <a:cubicBezTo>
                    <a:pt x="71" y="92"/>
                    <a:pt x="71" y="92"/>
                    <a:pt x="71" y="92"/>
                  </a:cubicBezTo>
                  <a:cubicBezTo>
                    <a:pt x="67" y="100"/>
                    <a:pt x="60" y="108"/>
                    <a:pt x="44" y="108"/>
                  </a:cubicBezTo>
                  <a:cubicBezTo>
                    <a:pt x="19" y="108"/>
                    <a:pt x="0" y="91"/>
                    <a:pt x="0" y="55"/>
                  </a:cubicBezTo>
                  <a:cubicBezTo>
                    <a:pt x="0" y="20"/>
                    <a:pt x="20" y="0"/>
                    <a:pt x="42" y="0"/>
                  </a:cubicBezTo>
                  <a:cubicBezTo>
                    <a:pt x="63" y="0"/>
                    <a:pt x="71" y="10"/>
                    <a:pt x="73" y="15"/>
                  </a:cubicBezTo>
                  <a:cubicBezTo>
                    <a:pt x="73" y="15"/>
                    <a:pt x="73" y="15"/>
                    <a:pt x="73" y="15"/>
                  </a:cubicBezTo>
                  <a:cubicBezTo>
                    <a:pt x="75" y="2"/>
                    <a:pt x="75" y="2"/>
                    <a:pt x="75" y="2"/>
                  </a:cubicBezTo>
                  <a:lnTo>
                    <a:pt x="98" y="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FFFFFF"/>
                </a:solidFill>
                <a:cs typeface="Arial" charset="0"/>
              </a:endParaRPr>
            </a:p>
          </p:txBody>
        </p:sp>
        <p:sp>
          <p:nvSpPr>
            <p:cNvPr id="15" name="Freeform 12"/>
            <p:cNvSpPr>
              <a:spLocks noEditPoints="1"/>
            </p:cNvSpPr>
            <p:nvPr userDrawn="1"/>
          </p:nvSpPr>
          <p:spPr bwMode="auto">
            <a:xfrm>
              <a:off x="843760" y="4678363"/>
              <a:ext cx="58738" cy="26988"/>
            </a:xfrm>
            <a:custGeom>
              <a:avLst/>
              <a:gdLst>
                <a:gd name="T0" fmla="*/ 14 w 37"/>
                <a:gd name="T1" fmla="*/ 2 h 17"/>
                <a:gd name="T2" fmla="*/ 9 w 37"/>
                <a:gd name="T3" fmla="*/ 2 h 17"/>
                <a:gd name="T4" fmla="*/ 9 w 37"/>
                <a:gd name="T5" fmla="*/ 17 h 17"/>
                <a:gd name="T6" fmla="*/ 6 w 37"/>
                <a:gd name="T7" fmla="*/ 17 h 17"/>
                <a:gd name="T8" fmla="*/ 6 w 37"/>
                <a:gd name="T9" fmla="*/ 2 h 17"/>
                <a:gd name="T10" fmla="*/ 0 w 37"/>
                <a:gd name="T11" fmla="*/ 2 h 17"/>
                <a:gd name="T12" fmla="*/ 0 w 37"/>
                <a:gd name="T13" fmla="*/ 0 h 17"/>
                <a:gd name="T14" fmla="*/ 14 w 37"/>
                <a:gd name="T15" fmla="*/ 0 h 17"/>
                <a:gd name="T16" fmla="*/ 14 w 37"/>
                <a:gd name="T17" fmla="*/ 2 h 17"/>
                <a:gd name="T18" fmla="*/ 37 w 37"/>
                <a:gd name="T19" fmla="*/ 17 h 17"/>
                <a:gd name="T20" fmla="*/ 34 w 37"/>
                <a:gd name="T21" fmla="*/ 17 h 17"/>
                <a:gd name="T22" fmla="*/ 34 w 37"/>
                <a:gd name="T23" fmla="*/ 2 h 17"/>
                <a:gd name="T24" fmla="*/ 34 w 37"/>
                <a:gd name="T25" fmla="*/ 2 h 17"/>
                <a:gd name="T26" fmla="*/ 29 w 37"/>
                <a:gd name="T27" fmla="*/ 17 h 17"/>
                <a:gd name="T28" fmla="*/ 27 w 37"/>
                <a:gd name="T29" fmla="*/ 17 h 17"/>
                <a:gd name="T30" fmla="*/ 21 w 37"/>
                <a:gd name="T31" fmla="*/ 2 h 17"/>
                <a:gd name="T32" fmla="*/ 20 w 37"/>
                <a:gd name="T33" fmla="*/ 2 h 17"/>
                <a:gd name="T34" fmla="*/ 20 w 37"/>
                <a:gd name="T35" fmla="*/ 17 h 17"/>
                <a:gd name="T36" fmla="*/ 18 w 37"/>
                <a:gd name="T37" fmla="*/ 17 h 17"/>
                <a:gd name="T38" fmla="*/ 18 w 37"/>
                <a:gd name="T39" fmla="*/ 0 h 17"/>
                <a:gd name="T40" fmla="*/ 22 w 37"/>
                <a:gd name="T41" fmla="*/ 0 h 17"/>
                <a:gd name="T42" fmla="*/ 28 w 37"/>
                <a:gd name="T43" fmla="*/ 13 h 17"/>
                <a:gd name="T44" fmla="*/ 33 w 37"/>
                <a:gd name="T45" fmla="*/ 0 h 17"/>
                <a:gd name="T46" fmla="*/ 37 w 37"/>
                <a:gd name="T47" fmla="*/ 0 h 17"/>
                <a:gd name="T48" fmla="*/ 37 w 37"/>
                <a:gd name="T4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7" h="17">
                  <a:moveTo>
                    <a:pt x="14" y="2"/>
                  </a:moveTo>
                  <a:lnTo>
                    <a:pt x="9" y="2"/>
                  </a:lnTo>
                  <a:lnTo>
                    <a:pt x="9" y="17"/>
                  </a:lnTo>
                  <a:lnTo>
                    <a:pt x="6" y="17"/>
                  </a:lnTo>
                  <a:lnTo>
                    <a:pt x="6" y="2"/>
                  </a:lnTo>
                  <a:lnTo>
                    <a:pt x="0" y="2"/>
                  </a:lnTo>
                  <a:lnTo>
                    <a:pt x="0" y="0"/>
                  </a:lnTo>
                  <a:lnTo>
                    <a:pt x="14" y="0"/>
                  </a:lnTo>
                  <a:lnTo>
                    <a:pt x="14" y="2"/>
                  </a:lnTo>
                  <a:close/>
                  <a:moveTo>
                    <a:pt x="37" y="17"/>
                  </a:moveTo>
                  <a:lnTo>
                    <a:pt x="34" y="17"/>
                  </a:lnTo>
                  <a:lnTo>
                    <a:pt x="34" y="2"/>
                  </a:lnTo>
                  <a:lnTo>
                    <a:pt x="34" y="2"/>
                  </a:lnTo>
                  <a:lnTo>
                    <a:pt x="29" y="17"/>
                  </a:lnTo>
                  <a:lnTo>
                    <a:pt x="27" y="17"/>
                  </a:lnTo>
                  <a:lnTo>
                    <a:pt x="21" y="2"/>
                  </a:lnTo>
                  <a:lnTo>
                    <a:pt x="20" y="2"/>
                  </a:lnTo>
                  <a:lnTo>
                    <a:pt x="20" y="17"/>
                  </a:lnTo>
                  <a:lnTo>
                    <a:pt x="18" y="17"/>
                  </a:lnTo>
                  <a:lnTo>
                    <a:pt x="18" y="0"/>
                  </a:lnTo>
                  <a:lnTo>
                    <a:pt x="22" y="0"/>
                  </a:lnTo>
                  <a:lnTo>
                    <a:pt x="28" y="13"/>
                  </a:lnTo>
                  <a:lnTo>
                    <a:pt x="33" y="0"/>
                  </a:lnTo>
                  <a:lnTo>
                    <a:pt x="37" y="0"/>
                  </a:lnTo>
                  <a:lnTo>
                    <a:pt x="37" y="1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FFFFFF"/>
                </a:solidFill>
                <a:cs typeface="Arial" charset="0"/>
              </a:endParaRPr>
            </a:p>
          </p:txBody>
        </p:sp>
      </p:grpSp>
      <p:pic>
        <p:nvPicPr>
          <p:cNvPr id="19" name="Imag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0392" y="4111625"/>
            <a:ext cx="885825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ZoneTexte 1"/>
          <p:cNvSpPr txBox="1"/>
          <p:nvPr userDrawn="1"/>
        </p:nvSpPr>
        <p:spPr>
          <a:xfrm>
            <a:off x="428587" y="3291830"/>
            <a:ext cx="7455781" cy="603242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fontAlgn="base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rgbClr val="FFFFFF"/>
              </a:buClr>
              <a:buSzPct val="25000"/>
              <a:buFont typeface="Calibri" pitchFamily="34" charset="0"/>
              <a:buNone/>
              <a:defRPr/>
            </a:pPr>
            <a:r>
              <a:rPr lang="fr-FR" sz="1400" spc="-20" dirty="0">
                <a:solidFill>
                  <a:srgbClr val="FFFFFF"/>
                </a:solidFill>
                <a:cs typeface="Arial" panose="020B0604020202020204" pitchFamily="34" charset="0"/>
              </a:rPr>
              <a:t>Pour toute demande d’accompagnement  :  	ZZZ ACCESSIBILITY SUPPORT 						(accessibilty.support@orange.com)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fr-FR" sz="1400" dirty="0" err="1">
              <a:solidFill>
                <a:srgbClr val="000000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7223351"/>
      </p:ext>
    </p:extLst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4326" y="268289"/>
            <a:ext cx="4828498" cy="2301874"/>
          </a:xfrm>
        </p:spPr>
        <p:txBody>
          <a:bodyPr>
            <a:noAutofit/>
          </a:bodyPr>
          <a:lstStyle>
            <a:lvl1pPr algn="l">
              <a:lnSpc>
                <a:spcPct val="85000"/>
              </a:lnSpc>
              <a:defRPr sz="5500" baseline="0">
                <a:solidFill>
                  <a:schemeClr val="tx1"/>
                </a:solidFill>
              </a:defRPr>
            </a:lvl1pPr>
          </a:lstStyle>
          <a:p>
            <a:r>
              <a:rPr lang="fr-FR" noProof="0" dirty="0"/>
              <a:t>Cliquez pour modifier le titre</a:t>
            </a:r>
          </a:p>
        </p:txBody>
      </p:sp>
      <p:sp>
        <p:nvSpPr>
          <p:cNvPr id="17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5800725" y="266701"/>
            <a:ext cx="3028950" cy="3403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fr-FR" noProof="0" dirty="0"/>
              <a:t>Cliquez pour modifier le texte</a:t>
            </a:r>
          </a:p>
          <a:p>
            <a:pPr lvl="1"/>
            <a:r>
              <a:rPr lang="fr-FR" noProof="0" dirty="0"/>
              <a:t>Deuxième niveau</a:t>
            </a:r>
          </a:p>
        </p:txBody>
      </p:sp>
      <p:sp>
        <p:nvSpPr>
          <p:cNvPr id="4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0687" y="2704144"/>
            <a:ext cx="4831185" cy="966156"/>
          </a:xfrm>
        </p:spPr>
        <p:txBody>
          <a:bodyPr/>
          <a:lstStyle>
            <a:lvl1pPr marL="0" indent="0" algn="l">
              <a:buNone/>
              <a:defRPr baseline="0">
                <a:solidFill>
                  <a:schemeClr val="tx1"/>
                </a:solidFill>
              </a:defRPr>
            </a:lvl1pPr>
            <a:lvl2pPr marL="180975" indent="-180975" algn="l">
              <a:buClr>
                <a:schemeClr val="bg2"/>
              </a:buClr>
              <a:buSzPct val="100000"/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406800" indent="-190800" algn="l">
              <a:spcBef>
                <a:spcPts val="336"/>
              </a:spcBef>
              <a:buClrTx/>
              <a:buFont typeface="Helvetica 55 Roman" panose="020B0604020202020204" pitchFamily="34" charset="0"/>
              <a:buChar char="–"/>
              <a:defRPr>
                <a:solidFill>
                  <a:schemeClr val="tx1"/>
                </a:solidFill>
                <a:latin typeface="Helvetica 55 Roman" panose="020B0604020202020204" pitchFamily="34" charset="0"/>
              </a:defRPr>
            </a:lvl3pPr>
            <a:lvl4pPr marL="594000" indent="-172800" algn="l">
              <a:spcBef>
                <a:spcPts val="24"/>
              </a:spcBef>
              <a:buFont typeface="Helvetica 55 Roman" panose="020B0604020202020204" pitchFamily="34" charset="0"/>
              <a:buChar char="–"/>
              <a:defRPr>
                <a:solidFill>
                  <a:schemeClr val="tx1"/>
                </a:solidFill>
              </a:defRPr>
            </a:lvl4pPr>
            <a:lvl5pPr marL="799200" indent="-190800" algn="l">
              <a:buFont typeface="Helvetica 55 Roman" panose="020B0604020202020204" pitchFamily="34" charset="0"/>
              <a:buChar char="–"/>
              <a:defRPr>
                <a:solidFill>
                  <a:schemeClr val="tx1"/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dirty="0"/>
              <a:t>Cliquez pour modifier le nom du présentateur</a:t>
            </a:r>
          </a:p>
        </p:txBody>
      </p:sp>
      <p:grpSp>
        <p:nvGrpSpPr>
          <p:cNvPr id="3" name="Group 2"/>
          <p:cNvGrpSpPr/>
          <p:nvPr userDrawn="1"/>
        </p:nvGrpSpPr>
        <p:grpSpPr>
          <a:xfrm>
            <a:off x="313535" y="4233863"/>
            <a:ext cx="612775" cy="612775"/>
            <a:chOff x="313535" y="4233863"/>
            <a:chExt cx="612775" cy="612775"/>
          </a:xfrm>
        </p:grpSpPr>
        <p:sp>
          <p:nvSpPr>
            <p:cNvPr id="43" name="Rectangle 5"/>
            <p:cNvSpPr>
              <a:spLocks noChangeArrowheads="1"/>
            </p:cNvSpPr>
            <p:nvPr userDrawn="1"/>
          </p:nvSpPr>
          <p:spPr bwMode="auto">
            <a:xfrm>
              <a:off x="313535" y="4233863"/>
              <a:ext cx="612775" cy="612775"/>
            </a:xfrm>
            <a:prstGeom prst="rect">
              <a:avLst/>
            </a:prstGeom>
            <a:solidFill>
              <a:srgbClr val="FF7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4" name="Freeform 6"/>
            <p:cNvSpPr>
              <a:spLocks noEditPoints="1"/>
            </p:cNvSpPr>
            <p:nvPr userDrawn="1"/>
          </p:nvSpPr>
          <p:spPr bwMode="auto">
            <a:xfrm>
              <a:off x="500860" y="4708526"/>
              <a:ext cx="74613" cy="87313"/>
            </a:xfrm>
            <a:custGeom>
              <a:avLst/>
              <a:gdLst>
                <a:gd name="T0" fmla="*/ 66 w 93"/>
                <a:gd name="T1" fmla="*/ 99 h 109"/>
                <a:gd name="T2" fmla="*/ 31 w 93"/>
                <a:gd name="T3" fmla="*/ 109 h 109"/>
                <a:gd name="T4" fmla="*/ 0 w 93"/>
                <a:gd name="T5" fmla="*/ 79 h 109"/>
                <a:gd name="T6" fmla="*/ 66 w 93"/>
                <a:gd name="T7" fmla="*/ 37 h 109"/>
                <a:gd name="T8" fmla="*/ 66 w 93"/>
                <a:gd name="T9" fmla="*/ 32 h 109"/>
                <a:gd name="T10" fmla="*/ 49 w 93"/>
                <a:gd name="T11" fmla="*/ 19 h 109"/>
                <a:gd name="T12" fmla="*/ 24 w 93"/>
                <a:gd name="T13" fmla="*/ 32 h 109"/>
                <a:gd name="T14" fmla="*/ 5 w 93"/>
                <a:gd name="T15" fmla="*/ 21 h 109"/>
                <a:gd name="T16" fmla="*/ 50 w 93"/>
                <a:gd name="T17" fmla="*/ 0 h 109"/>
                <a:gd name="T18" fmla="*/ 93 w 93"/>
                <a:gd name="T19" fmla="*/ 32 h 109"/>
                <a:gd name="T20" fmla="*/ 93 w 93"/>
                <a:gd name="T21" fmla="*/ 108 h 109"/>
                <a:gd name="T22" fmla="*/ 68 w 93"/>
                <a:gd name="T23" fmla="*/ 108 h 109"/>
                <a:gd name="T24" fmla="*/ 66 w 93"/>
                <a:gd name="T25" fmla="*/ 99 h 109"/>
                <a:gd name="T26" fmla="*/ 27 w 93"/>
                <a:gd name="T27" fmla="*/ 77 h 109"/>
                <a:gd name="T28" fmla="*/ 39 w 93"/>
                <a:gd name="T29" fmla="*/ 90 h 109"/>
                <a:gd name="T30" fmla="*/ 65 w 93"/>
                <a:gd name="T31" fmla="*/ 79 h 109"/>
                <a:gd name="T32" fmla="*/ 65 w 93"/>
                <a:gd name="T33" fmla="*/ 54 h 109"/>
                <a:gd name="T34" fmla="*/ 27 w 93"/>
                <a:gd name="T35" fmla="*/ 7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" h="109">
                  <a:moveTo>
                    <a:pt x="66" y="99"/>
                  </a:moveTo>
                  <a:cubicBezTo>
                    <a:pt x="55" y="106"/>
                    <a:pt x="43" y="109"/>
                    <a:pt x="31" y="109"/>
                  </a:cubicBezTo>
                  <a:cubicBezTo>
                    <a:pt x="11" y="109"/>
                    <a:pt x="0" y="96"/>
                    <a:pt x="0" y="79"/>
                  </a:cubicBezTo>
                  <a:cubicBezTo>
                    <a:pt x="0" y="55"/>
                    <a:pt x="21" y="42"/>
                    <a:pt x="66" y="37"/>
                  </a:cubicBezTo>
                  <a:cubicBezTo>
                    <a:pt x="66" y="32"/>
                    <a:pt x="66" y="32"/>
                    <a:pt x="66" y="32"/>
                  </a:cubicBezTo>
                  <a:cubicBezTo>
                    <a:pt x="66" y="24"/>
                    <a:pt x="60" y="19"/>
                    <a:pt x="49" y="19"/>
                  </a:cubicBezTo>
                  <a:cubicBezTo>
                    <a:pt x="39" y="19"/>
                    <a:pt x="30" y="24"/>
                    <a:pt x="24" y="32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15" y="7"/>
                    <a:pt x="30" y="0"/>
                    <a:pt x="50" y="0"/>
                  </a:cubicBezTo>
                  <a:cubicBezTo>
                    <a:pt x="77" y="0"/>
                    <a:pt x="93" y="12"/>
                    <a:pt x="93" y="32"/>
                  </a:cubicBezTo>
                  <a:cubicBezTo>
                    <a:pt x="93" y="32"/>
                    <a:pt x="93" y="108"/>
                    <a:pt x="93" y="108"/>
                  </a:cubicBezTo>
                  <a:cubicBezTo>
                    <a:pt x="68" y="108"/>
                    <a:pt x="68" y="108"/>
                    <a:pt x="68" y="108"/>
                  </a:cubicBezTo>
                  <a:lnTo>
                    <a:pt x="66" y="99"/>
                  </a:lnTo>
                  <a:close/>
                  <a:moveTo>
                    <a:pt x="27" y="77"/>
                  </a:moveTo>
                  <a:cubicBezTo>
                    <a:pt x="27" y="84"/>
                    <a:pt x="31" y="90"/>
                    <a:pt x="39" y="90"/>
                  </a:cubicBezTo>
                  <a:cubicBezTo>
                    <a:pt x="48" y="90"/>
                    <a:pt x="57" y="87"/>
                    <a:pt x="65" y="79"/>
                  </a:cubicBezTo>
                  <a:cubicBezTo>
                    <a:pt x="65" y="54"/>
                    <a:pt x="65" y="54"/>
                    <a:pt x="65" y="54"/>
                  </a:cubicBezTo>
                  <a:cubicBezTo>
                    <a:pt x="39" y="57"/>
                    <a:pt x="27" y="64"/>
                    <a:pt x="27" y="7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5" name="Freeform 7"/>
            <p:cNvSpPr>
              <a:spLocks/>
            </p:cNvSpPr>
            <p:nvPr userDrawn="1"/>
          </p:nvSpPr>
          <p:spPr bwMode="auto">
            <a:xfrm>
              <a:off x="592935" y="4708526"/>
              <a:ext cx="76200" cy="87313"/>
            </a:xfrm>
            <a:custGeom>
              <a:avLst/>
              <a:gdLst>
                <a:gd name="T0" fmla="*/ 0 w 94"/>
                <a:gd name="T1" fmla="*/ 5 h 108"/>
                <a:gd name="T2" fmla="*/ 23 w 94"/>
                <a:gd name="T3" fmla="*/ 2 h 108"/>
                <a:gd name="T4" fmla="*/ 25 w 94"/>
                <a:gd name="T5" fmla="*/ 15 h 108"/>
                <a:gd name="T6" fmla="*/ 61 w 94"/>
                <a:gd name="T7" fmla="*/ 0 h 108"/>
                <a:gd name="T8" fmla="*/ 94 w 94"/>
                <a:gd name="T9" fmla="*/ 34 h 108"/>
                <a:gd name="T10" fmla="*/ 94 w 94"/>
                <a:gd name="T11" fmla="*/ 108 h 108"/>
                <a:gd name="T12" fmla="*/ 66 w 94"/>
                <a:gd name="T13" fmla="*/ 108 h 108"/>
                <a:gd name="T14" fmla="*/ 66 w 94"/>
                <a:gd name="T15" fmla="*/ 39 h 108"/>
                <a:gd name="T16" fmla="*/ 53 w 94"/>
                <a:gd name="T17" fmla="*/ 21 h 108"/>
                <a:gd name="T18" fmla="*/ 27 w 94"/>
                <a:gd name="T19" fmla="*/ 32 h 108"/>
                <a:gd name="T20" fmla="*/ 27 w 94"/>
                <a:gd name="T21" fmla="*/ 108 h 108"/>
                <a:gd name="T22" fmla="*/ 0 w 94"/>
                <a:gd name="T23" fmla="*/ 108 h 108"/>
                <a:gd name="T24" fmla="*/ 0 w 94"/>
                <a:gd name="T25" fmla="*/ 5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4" h="108">
                  <a:moveTo>
                    <a:pt x="0" y="5"/>
                  </a:moveTo>
                  <a:cubicBezTo>
                    <a:pt x="23" y="2"/>
                    <a:pt x="23" y="2"/>
                    <a:pt x="23" y="2"/>
                  </a:cubicBezTo>
                  <a:cubicBezTo>
                    <a:pt x="25" y="15"/>
                    <a:pt x="25" y="15"/>
                    <a:pt x="25" y="15"/>
                  </a:cubicBezTo>
                  <a:cubicBezTo>
                    <a:pt x="38" y="5"/>
                    <a:pt x="48" y="0"/>
                    <a:pt x="61" y="0"/>
                  </a:cubicBezTo>
                  <a:cubicBezTo>
                    <a:pt x="83" y="0"/>
                    <a:pt x="94" y="12"/>
                    <a:pt x="94" y="34"/>
                  </a:cubicBezTo>
                  <a:cubicBezTo>
                    <a:pt x="94" y="108"/>
                    <a:pt x="94" y="108"/>
                    <a:pt x="94" y="108"/>
                  </a:cubicBezTo>
                  <a:cubicBezTo>
                    <a:pt x="66" y="108"/>
                    <a:pt x="66" y="108"/>
                    <a:pt x="66" y="108"/>
                  </a:cubicBezTo>
                  <a:cubicBezTo>
                    <a:pt x="66" y="39"/>
                    <a:pt x="66" y="39"/>
                    <a:pt x="66" y="39"/>
                  </a:cubicBezTo>
                  <a:cubicBezTo>
                    <a:pt x="66" y="26"/>
                    <a:pt x="63" y="21"/>
                    <a:pt x="53" y="21"/>
                  </a:cubicBezTo>
                  <a:cubicBezTo>
                    <a:pt x="45" y="21"/>
                    <a:pt x="36" y="24"/>
                    <a:pt x="27" y="32"/>
                  </a:cubicBezTo>
                  <a:cubicBezTo>
                    <a:pt x="27" y="108"/>
                    <a:pt x="27" y="108"/>
                    <a:pt x="27" y="108"/>
                  </a:cubicBezTo>
                  <a:cubicBezTo>
                    <a:pt x="0" y="108"/>
                    <a:pt x="0" y="108"/>
                    <a:pt x="0" y="108"/>
                  </a:cubicBezTo>
                  <a:lnTo>
                    <a:pt x="0" y="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6" name="Freeform 8"/>
            <p:cNvSpPr>
              <a:spLocks noEditPoints="1"/>
            </p:cNvSpPr>
            <p:nvPr userDrawn="1"/>
          </p:nvSpPr>
          <p:spPr bwMode="auto">
            <a:xfrm>
              <a:off x="778673" y="4708526"/>
              <a:ext cx="79375" cy="88900"/>
            </a:xfrm>
            <a:custGeom>
              <a:avLst/>
              <a:gdLst>
                <a:gd name="T0" fmla="*/ 50 w 98"/>
                <a:gd name="T1" fmla="*/ 110 h 110"/>
                <a:gd name="T2" fmla="*/ 0 w 98"/>
                <a:gd name="T3" fmla="*/ 55 h 110"/>
                <a:gd name="T4" fmla="*/ 49 w 98"/>
                <a:gd name="T5" fmla="*/ 0 h 110"/>
                <a:gd name="T6" fmla="*/ 98 w 98"/>
                <a:gd name="T7" fmla="*/ 54 h 110"/>
                <a:gd name="T8" fmla="*/ 97 w 98"/>
                <a:gd name="T9" fmla="*/ 59 h 110"/>
                <a:gd name="T10" fmla="*/ 27 w 98"/>
                <a:gd name="T11" fmla="*/ 59 h 110"/>
                <a:gd name="T12" fmla="*/ 52 w 98"/>
                <a:gd name="T13" fmla="*/ 89 h 110"/>
                <a:gd name="T14" fmla="*/ 76 w 98"/>
                <a:gd name="T15" fmla="*/ 76 h 110"/>
                <a:gd name="T16" fmla="*/ 96 w 98"/>
                <a:gd name="T17" fmla="*/ 87 h 110"/>
                <a:gd name="T18" fmla="*/ 50 w 98"/>
                <a:gd name="T19" fmla="*/ 110 h 110"/>
                <a:gd name="T20" fmla="*/ 70 w 98"/>
                <a:gd name="T21" fmla="*/ 41 h 110"/>
                <a:gd name="T22" fmla="*/ 49 w 98"/>
                <a:gd name="T23" fmla="*/ 19 h 110"/>
                <a:gd name="T24" fmla="*/ 28 w 98"/>
                <a:gd name="T25" fmla="*/ 41 h 110"/>
                <a:gd name="T26" fmla="*/ 70 w 98"/>
                <a:gd name="T27" fmla="*/ 41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8" h="110">
                  <a:moveTo>
                    <a:pt x="50" y="110"/>
                  </a:moveTo>
                  <a:cubicBezTo>
                    <a:pt x="19" y="110"/>
                    <a:pt x="0" y="90"/>
                    <a:pt x="0" y="55"/>
                  </a:cubicBezTo>
                  <a:cubicBezTo>
                    <a:pt x="0" y="20"/>
                    <a:pt x="19" y="0"/>
                    <a:pt x="49" y="0"/>
                  </a:cubicBezTo>
                  <a:cubicBezTo>
                    <a:pt x="80" y="0"/>
                    <a:pt x="98" y="20"/>
                    <a:pt x="98" y="54"/>
                  </a:cubicBezTo>
                  <a:cubicBezTo>
                    <a:pt x="98" y="56"/>
                    <a:pt x="97" y="57"/>
                    <a:pt x="97" y="59"/>
                  </a:cubicBezTo>
                  <a:cubicBezTo>
                    <a:pt x="27" y="59"/>
                    <a:pt x="27" y="59"/>
                    <a:pt x="27" y="59"/>
                  </a:cubicBezTo>
                  <a:cubicBezTo>
                    <a:pt x="28" y="79"/>
                    <a:pt x="36" y="89"/>
                    <a:pt x="52" y="89"/>
                  </a:cubicBezTo>
                  <a:cubicBezTo>
                    <a:pt x="63" y="89"/>
                    <a:pt x="70" y="85"/>
                    <a:pt x="76" y="76"/>
                  </a:cubicBezTo>
                  <a:cubicBezTo>
                    <a:pt x="96" y="87"/>
                    <a:pt x="96" y="87"/>
                    <a:pt x="96" y="87"/>
                  </a:cubicBezTo>
                  <a:cubicBezTo>
                    <a:pt x="87" y="102"/>
                    <a:pt x="71" y="110"/>
                    <a:pt x="50" y="110"/>
                  </a:cubicBezTo>
                  <a:close/>
                  <a:moveTo>
                    <a:pt x="70" y="41"/>
                  </a:moveTo>
                  <a:cubicBezTo>
                    <a:pt x="70" y="27"/>
                    <a:pt x="62" y="19"/>
                    <a:pt x="49" y="19"/>
                  </a:cubicBezTo>
                  <a:cubicBezTo>
                    <a:pt x="37" y="19"/>
                    <a:pt x="29" y="27"/>
                    <a:pt x="28" y="41"/>
                  </a:cubicBezTo>
                  <a:lnTo>
                    <a:pt x="70" y="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7" name="Freeform 9"/>
            <p:cNvSpPr>
              <a:spLocks noEditPoints="1"/>
            </p:cNvSpPr>
            <p:nvPr userDrawn="1"/>
          </p:nvSpPr>
          <p:spPr bwMode="auto">
            <a:xfrm>
              <a:off x="346873" y="4708526"/>
              <a:ext cx="84138" cy="88900"/>
            </a:xfrm>
            <a:custGeom>
              <a:avLst/>
              <a:gdLst>
                <a:gd name="T0" fmla="*/ 52 w 104"/>
                <a:gd name="T1" fmla="*/ 111 h 111"/>
                <a:gd name="T2" fmla="*/ 0 w 104"/>
                <a:gd name="T3" fmla="*/ 55 h 111"/>
                <a:gd name="T4" fmla="*/ 52 w 104"/>
                <a:gd name="T5" fmla="*/ 0 h 111"/>
                <a:gd name="T6" fmla="*/ 104 w 104"/>
                <a:gd name="T7" fmla="*/ 55 h 111"/>
                <a:gd name="T8" fmla="*/ 52 w 104"/>
                <a:gd name="T9" fmla="*/ 111 h 111"/>
                <a:gd name="T10" fmla="*/ 52 w 104"/>
                <a:gd name="T11" fmla="*/ 23 h 111"/>
                <a:gd name="T12" fmla="*/ 28 w 104"/>
                <a:gd name="T13" fmla="*/ 55 h 111"/>
                <a:gd name="T14" fmla="*/ 52 w 104"/>
                <a:gd name="T15" fmla="*/ 87 h 111"/>
                <a:gd name="T16" fmla="*/ 77 w 104"/>
                <a:gd name="T17" fmla="*/ 55 h 111"/>
                <a:gd name="T18" fmla="*/ 52 w 104"/>
                <a:gd name="T19" fmla="*/ 23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4" h="111">
                  <a:moveTo>
                    <a:pt x="52" y="111"/>
                  </a:moveTo>
                  <a:cubicBezTo>
                    <a:pt x="25" y="111"/>
                    <a:pt x="0" y="93"/>
                    <a:pt x="0" y="55"/>
                  </a:cubicBezTo>
                  <a:cubicBezTo>
                    <a:pt x="0" y="17"/>
                    <a:pt x="25" y="0"/>
                    <a:pt x="52" y="0"/>
                  </a:cubicBezTo>
                  <a:cubicBezTo>
                    <a:pt x="79" y="0"/>
                    <a:pt x="104" y="17"/>
                    <a:pt x="104" y="55"/>
                  </a:cubicBezTo>
                  <a:cubicBezTo>
                    <a:pt x="104" y="93"/>
                    <a:pt x="79" y="111"/>
                    <a:pt x="52" y="111"/>
                  </a:cubicBezTo>
                  <a:close/>
                  <a:moveTo>
                    <a:pt x="52" y="23"/>
                  </a:moveTo>
                  <a:cubicBezTo>
                    <a:pt x="31" y="23"/>
                    <a:pt x="28" y="42"/>
                    <a:pt x="28" y="55"/>
                  </a:cubicBezTo>
                  <a:cubicBezTo>
                    <a:pt x="28" y="69"/>
                    <a:pt x="31" y="87"/>
                    <a:pt x="52" y="87"/>
                  </a:cubicBezTo>
                  <a:cubicBezTo>
                    <a:pt x="73" y="87"/>
                    <a:pt x="77" y="69"/>
                    <a:pt x="77" y="55"/>
                  </a:cubicBezTo>
                  <a:cubicBezTo>
                    <a:pt x="77" y="42"/>
                    <a:pt x="73" y="23"/>
                    <a:pt x="52" y="2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8" name="Freeform 10"/>
            <p:cNvSpPr>
              <a:spLocks/>
            </p:cNvSpPr>
            <p:nvPr userDrawn="1"/>
          </p:nvSpPr>
          <p:spPr bwMode="auto">
            <a:xfrm>
              <a:off x="446885" y="4708526"/>
              <a:ext cx="47625" cy="87313"/>
            </a:xfrm>
            <a:custGeom>
              <a:avLst/>
              <a:gdLst>
                <a:gd name="T0" fmla="*/ 0 w 59"/>
                <a:gd name="T1" fmla="*/ 3 h 108"/>
                <a:gd name="T2" fmla="*/ 26 w 59"/>
                <a:gd name="T3" fmla="*/ 3 h 108"/>
                <a:gd name="T4" fmla="*/ 26 w 59"/>
                <a:gd name="T5" fmla="*/ 15 h 108"/>
                <a:gd name="T6" fmla="*/ 55 w 59"/>
                <a:gd name="T7" fmla="*/ 0 h 108"/>
                <a:gd name="T8" fmla="*/ 59 w 59"/>
                <a:gd name="T9" fmla="*/ 1 h 108"/>
                <a:gd name="T10" fmla="*/ 59 w 59"/>
                <a:gd name="T11" fmla="*/ 27 h 108"/>
                <a:gd name="T12" fmla="*/ 58 w 59"/>
                <a:gd name="T13" fmla="*/ 27 h 108"/>
                <a:gd name="T14" fmla="*/ 28 w 59"/>
                <a:gd name="T15" fmla="*/ 38 h 108"/>
                <a:gd name="T16" fmla="*/ 28 w 59"/>
                <a:gd name="T17" fmla="*/ 108 h 108"/>
                <a:gd name="T18" fmla="*/ 0 w 59"/>
                <a:gd name="T19" fmla="*/ 108 h 108"/>
                <a:gd name="T20" fmla="*/ 0 w 59"/>
                <a:gd name="T21" fmla="*/ 3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" h="108">
                  <a:moveTo>
                    <a:pt x="0" y="3"/>
                  </a:moveTo>
                  <a:cubicBezTo>
                    <a:pt x="26" y="3"/>
                    <a:pt x="26" y="3"/>
                    <a:pt x="26" y="3"/>
                  </a:cubicBezTo>
                  <a:cubicBezTo>
                    <a:pt x="26" y="15"/>
                    <a:pt x="26" y="15"/>
                    <a:pt x="26" y="15"/>
                  </a:cubicBezTo>
                  <a:cubicBezTo>
                    <a:pt x="31" y="8"/>
                    <a:pt x="44" y="0"/>
                    <a:pt x="55" y="0"/>
                  </a:cubicBezTo>
                  <a:cubicBezTo>
                    <a:pt x="57" y="0"/>
                    <a:pt x="58" y="0"/>
                    <a:pt x="59" y="1"/>
                  </a:cubicBezTo>
                  <a:cubicBezTo>
                    <a:pt x="59" y="27"/>
                    <a:pt x="59" y="27"/>
                    <a:pt x="59" y="27"/>
                  </a:cubicBezTo>
                  <a:cubicBezTo>
                    <a:pt x="59" y="27"/>
                    <a:pt x="58" y="27"/>
                    <a:pt x="58" y="27"/>
                  </a:cubicBezTo>
                  <a:cubicBezTo>
                    <a:pt x="46" y="27"/>
                    <a:pt x="32" y="28"/>
                    <a:pt x="28" y="38"/>
                  </a:cubicBezTo>
                  <a:cubicBezTo>
                    <a:pt x="28" y="108"/>
                    <a:pt x="28" y="108"/>
                    <a:pt x="28" y="108"/>
                  </a:cubicBezTo>
                  <a:cubicBezTo>
                    <a:pt x="0" y="108"/>
                    <a:pt x="0" y="108"/>
                    <a:pt x="0" y="108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9" name="Freeform 11"/>
            <p:cNvSpPr>
              <a:spLocks noEditPoints="1"/>
            </p:cNvSpPr>
            <p:nvPr userDrawn="1"/>
          </p:nvSpPr>
          <p:spPr bwMode="auto">
            <a:xfrm>
              <a:off x="685010" y="4708526"/>
              <a:ext cx="79375" cy="120650"/>
            </a:xfrm>
            <a:custGeom>
              <a:avLst/>
              <a:gdLst>
                <a:gd name="T0" fmla="*/ 49 w 98"/>
                <a:gd name="T1" fmla="*/ 85 h 149"/>
                <a:gd name="T2" fmla="*/ 72 w 98"/>
                <a:gd name="T3" fmla="*/ 50 h 149"/>
                <a:gd name="T4" fmla="*/ 49 w 98"/>
                <a:gd name="T5" fmla="*/ 20 h 149"/>
                <a:gd name="T6" fmla="*/ 28 w 98"/>
                <a:gd name="T7" fmla="*/ 51 h 149"/>
                <a:gd name="T8" fmla="*/ 49 w 98"/>
                <a:gd name="T9" fmla="*/ 85 h 149"/>
                <a:gd name="T10" fmla="*/ 98 w 98"/>
                <a:gd name="T11" fmla="*/ 2 h 149"/>
                <a:gd name="T12" fmla="*/ 98 w 98"/>
                <a:gd name="T13" fmla="*/ 102 h 149"/>
                <a:gd name="T14" fmla="*/ 47 w 98"/>
                <a:gd name="T15" fmla="*/ 149 h 149"/>
                <a:gd name="T16" fmla="*/ 3 w 98"/>
                <a:gd name="T17" fmla="*/ 123 h 149"/>
                <a:gd name="T18" fmla="*/ 30 w 98"/>
                <a:gd name="T19" fmla="*/ 118 h 149"/>
                <a:gd name="T20" fmla="*/ 50 w 98"/>
                <a:gd name="T21" fmla="*/ 128 h 149"/>
                <a:gd name="T22" fmla="*/ 72 w 98"/>
                <a:gd name="T23" fmla="*/ 105 h 149"/>
                <a:gd name="T24" fmla="*/ 72 w 98"/>
                <a:gd name="T25" fmla="*/ 93 h 149"/>
                <a:gd name="T26" fmla="*/ 71 w 98"/>
                <a:gd name="T27" fmla="*/ 92 h 149"/>
                <a:gd name="T28" fmla="*/ 44 w 98"/>
                <a:gd name="T29" fmla="*/ 108 h 149"/>
                <a:gd name="T30" fmla="*/ 0 w 98"/>
                <a:gd name="T31" fmla="*/ 55 h 149"/>
                <a:gd name="T32" fmla="*/ 42 w 98"/>
                <a:gd name="T33" fmla="*/ 0 h 149"/>
                <a:gd name="T34" fmla="*/ 73 w 98"/>
                <a:gd name="T35" fmla="*/ 15 h 149"/>
                <a:gd name="T36" fmla="*/ 73 w 98"/>
                <a:gd name="T37" fmla="*/ 15 h 149"/>
                <a:gd name="T38" fmla="*/ 75 w 98"/>
                <a:gd name="T39" fmla="*/ 2 h 149"/>
                <a:gd name="T40" fmla="*/ 98 w 98"/>
                <a:gd name="T41" fmla="*/ 2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8" h="149">
                  <a:moveTo>
                    <a:pt x="49" y="85"/>
                  </a:moveTo>
                  <a:cubicBezTo>
                    <a:pt x="70" y="85"/>
                    <a:pt x="72" y="64"/>
                    <a:pt x="72" y="50"/>
                  </a:cubicBezTo>
                  <a:cubicBezTo>
                    <a:pt x="72" y="33"/>
                    <a:pt x="64" y="20"/>
                    <a:pt x="49" y="20"/>
                  </a:cubicBezTo>
                  <a:cubicBezTo>
                    <a:pt x="39" y="20"/>
                    <a:pt x="28" y="27"/>
                    <a:pt x="28" y="51"/>
                  </a:cubicBezTo>
                  <a:cubicBezTo>
                    <a:pt x="28" y="64"/>
                    <a:pt x="29" y="85"/>
                    <a:pt x="49" y="85"/>
                  </a:cubicBezTo>
                  <a:close/>
                  <a:moveTo>
                    <a:pt x="98" y="2"/>
                  </a:moveTo>
                  <a:cubicBezTo>
                    <a:pt x="98" y="102"/>
                    <a:pt x="98" y="102"/>
                    <a:pt x="98" y="102"/>
                  </a:cubicBezTo>
                  <a:cubicBezTo>
                    <a:pt x="98" y="119"/>
                    <a:pt x="97" y="148"/>
                    <a:pt x="47" y="149"/>
                  </a:cubicBezTo>
                  <a:cubicBezTo>
                    <a:pt x="26" y="149"/>
                    <a:pt x="7" y="141"/>
                    <a:pt x="3" y="123"/>
                  </a:cubicBezTo>
                  <a:cubicBezTo>
                    <a:pt x="30" y="118"/>
                    <a:pt x="30" y="118"/>
                    <a:pt x="30" y="118"/>
                  </a:cubicBezTo>
                  <a:cubicBezTo>
                    <a:pt x="32" y="123"/>
                    <a:pt x="35" y="128"/>
                    <a:pt x="50" y="128"/>
                  </a:cubicBezTo>
                  <a:cubicBezTo>
                    <a:pt x="65" y="128"/>
                    <a:pt x="72" y="122"/>
                    <a:pt x="72" y="105"/>
                  </a:cubicBezTo>
                  <a:cubicBezTo>
                    <a:pt x="72" y="93"/>
                    <a:pt x="72" y="93"/>
                    <a:pt x="72" y="93"/>
                  </a:cubicBezTo>
                  <a:cubicBezTo>
                    <a:pt x="71" y="92"/>
                    <a:pt x="71" y="92"/>
                    <a:pt x="71" y="92"/>
                  </a:cubicBezTo>
                  <a:cubicBezTo>
                    <a:pt x="67" y="100"/>
                    <a:pt x="60" y="108"/>
                    <a:pt x="44" y="108"/>
                  </a:cubicBezTo>
                  <a:cubicBezTo>
                    <a:pt x="19" y="108"/>
                    <a:pt x="0" y="91"/>
                    <a:pt x="0" y="55"/>
                  </a:cubicBezTo>
                  <a:cubicBezTo>
                    <a:pt x="0" y="20"/>
                    <a:pt x="20" y="0"/>
                    <a:pt x="42" y="0"/>
                  </a:cubicBezTo>
                  <a:cubicBezTo>
                    <a:pt x="63" y="0"/>
                    <a:pt x="71" y="10"/>
                    <a:pt x="73" y="15"/>
                  </a:cubicBezTo>
                  <a:cubicBezTo>
                    <a:pt x="73" y="15"/>
                    <a:pt x="73" y="15"/>
                    <a:pt x="73" y="15"/>
                  </a:cubicBezTo>
                  <a:cubicBezTo>
                    <a:pt x="75" y="2"/>
                    <a:pt x="75" y="2"/>
                    <a:pt x="75" y="2"/>
                  </a:cubicBezTo>
                  <a:lnTo>
                    <a:pt x="98" y="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0" name="Freeform 12"/>
            <p:cNvSpPr>
              <a:spLocks noEditPoints="1"/>
            </p:cNvSpPr>
            <p:nvPr userDrawn="1"/>
          </p:nvSpPr>
          <p:spPr bwMode="auto">
            <a:xfrm>
              <a:off x="843760" y="4678363"/>
              <a:ext cx="58738" cy="26988"/>
            </a:xfrm>
            <a:custGeom>
              <a:avLst/>
              <a:gdLst>
                <a:gd name="T0" fmla="*/ 14 w 37"/>
                <a:gd name="T1" fmla="*/ 2 h 17"/>
                <a:gd name="T2" fmla="*/ 9 w 37"/>
                <a:gd name="T3" fmla="*/ 2 h 17"/>
                <a:gd name="T4" fmla="*/ 9 w 37"/>
                <a:gd name="T5" fmla="*/ 17 h 17"/>
                <a:gd name="T6" fmla="*/ 6 w 37"/>
                <a:gd name="T7" fmla="*/ 17 h 17"/>
                <a:gd name="T8" fmla="*/ 6 w 37"/>
                <a:gd name="T9" fmla="*/ 2 h 17"/>
                <a:gd name="T10" fmla="*/ 0 w 37"/>
                <a:gd name="T11" fmla="*/ 2 h 17"/>
                <a:gd name="T12" fmla="*/ 0 w 37"/>
                <a:gd name="T13" fmla="*/ 0 h 17"/>
                <a:gd name="T14" fmla="*/ 14 w 37"/>
                <a:gd name="T15" fmla="*/ 0 h 17"/>
                <a:gd name="T16" fmla="*/ 14 w 37"/>
                <a:gd name="T17" fmla="*/ 2 h 17"/>
                <a:gd name="T18" fmla="*/ 37 w 37"/>
                <a:gd name="T19" fmla="*/ 17 h 17"/>
                <a:gd name="T20" fmla="*/ 34 w 37"/>
                <a:gd name="T21" fmla="*/ 17 h 17"/>
                <a:gd name="T22" fmla="*/ 34 w 37"/>
                <a:gd name="T23" fmla="*/ 2 h 17"/>
                <a:gd name="T24" fmla="*/ 34 w 37"/>
                <a:gd name="T25" fmla="*/ 2 h 17"/>
                <a:gd name="T26" fmla="*/ 29 w 37"/>
                <a:gd name="T27" fmla="*/ 17 h 17"/>
                <a:gd name="T28" fmla="*/ 27 w 37"/>
                <a:gd name="T29" fmla="*/ 17 h 17"/>
                <a:gd name="T30" fmla="*/ 21 w 37"/>
                <a:gd name="T31" fmla="*/ 2 h 17"/>
                <a:gd name="T32" fmla="*/ 20 w 37"/>
                <a:gd name="T33" fmla="*/ 2 h 17"/>
                <a:gd name="T34" fmla="*/ 20 w 37"/>
                <a:gd name="T35" fmla="*/ 17 h 17"/>
                <a:gd name="T36" fmla="*/ 18 w 37"/>
                <a:gd name="T37" fmla="*/ 17 h 17"/>
                <a:gd name="T38" fmla="*/ 18 w 37"/>
                <a:gd name="T39" fmla="*/ 0 h 17"/>
                <a:gd name="T40" fmla="*/ 22 w 37"/>
                <a:gd name="T41" fmla="*/ 0 h 17"/>
                <a:gd name="T42" fmla="*/ 28 w 37"/>
                <a:gd name="T43" fmla="*/ 13 h 17"/>
                <a:gd name="T44" fmla="*/ 33 w 37"/>
                <a:gd name="T45" fmla="*/ 0 h 17"/>
                <a:gd name="T46" fmla="*/ 37 w 37"/>
                <a:gd name="T47" fmla="*/ 0 h 17"/>
                <a:gd name="T48" fmla="*/ 37 w 37"/>
                <a:gd name="T4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7" h="17">
                  <a:moveTo>
                    <a:pt x="14" y="2"/>
                  </a:moveTo>
                  <a:lnTo>
                    <a:pt x="9" y="2"/>
                  </a:lnTo>
                  <a:lnTo>
                    <a:pt x="9" y="17"/>
                  </a:lnTo>
                  <a:lnTo>
                    <a:pt x="6" y="17"/>
                  </a:lnTo>
                  <a:lnTo>
                    <a:pt x="6" y="2"/>
                  </a:lnTo>
                  <a:lnTo>
                    <a:pt x="0" y="2"/>
                  </a:lnTo>
                  <a:lnTo>
                    <a:pt x="0" y="0"/>
                  </a:lnTo>
                  <a:lnTo>
                    <a:pt x="14" y="0"/>
                  </a:lnTo>
                  <a:lnTo>
                    <a:pt x="14" y="2"/>
                  </a:lnTo>
                  <a:close/>
                  <a:moveTo>
                    <a:pt x="37" y="17"/>
                  </a:moveTo>
                  <a:lnTo>
                    <a:pt x="34" y="17"/>
                  </a:lnTo>
                  <a:lnTo>
                    <a:pt x="34" y="2"/>
                  </a:lnTo>
                  <a:lnTo>
                    <a:pt x="34" y="2"/>
                  </a:lnTo>
                  <a:lnTo>
                    <a:pt x="29" y="17"/>
                  </a:lnTo>
                  <a:lnTo>
                    <a:pt x="27" y="17"/>
                  </a:lnTo>
                  <a:lnTo>
                    <a:pt x="21" y="2"/>
                  </a:lnTo>
                  <a:lnTo>
                    <a:pt x="20" y="2"/>
                  </a:lnTo>
                  <a:lnTo>
                    <a:pt x="20" y="17"/>
                  </a:lnTo>
                  <a:lnTo>
                    <a:pt x="18" y="17"/>
                  </a:lnTo>
                  <a:lnTo>
                    <a:pt x="18" y="0"/>
                  </a:lnTo>
                  <a:lnTo>
                    <a:pt x="22" y="0"/>
                  </a:lnTo>
                  <a:lnTo>
                    <a:pt x="28" y="13"/>
                  </a:lnTo>
                  <a:lnTo>
                    <a:pt x="33" y="0"/>
                  </a:lnTo>
                  <a:lnTo>
                    <a:pt x="37" y="0"/>
                  </a:lnTo>
                  <a:lnTo>
                    <a:pt x="37" y="1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747094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CLUSI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re 11"/>
          <p:cNvSpPr>
            <a:spLocks noGrp="1"/>
          </p:cNvSpPr>
          <p:nvPr>
            <p:ph type="title" hasCustomPrompt="1"/>
          </p:nvPr>
        </p:nvSpPr>
        <p:spPr>
          <a:xfrm>
            <a:off x="313535" y="267618"/>
            <a:ext cx="4831159" cy="743744"/>
          </a:xfrm>
          <a:prstGeom prst="rect">
            <a:avLst/>
          </a:prstGeom>
        </p:spPr>
        <p:txBody>
          <a:bodyPr/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Conclusion</a:t>
            </a:r>
          </a:p>
        </p:txBody>
      </p:sp>
      <p:grpSp>
        <p:nvGrpSpPr>
          <p:cNvPr id="7" name="Group 2"/>
          <p:cNvGrpSpPr/>
          <p:nvPr userDrawn="1"/>
        </p:nvGrpSpPr>
        <p:grpSpPr>
          <a:xfrm>
            <a:off x="313535" y="4233863"/>
            <a:ext cx="612775" cy="612775"/>
            <a:chOff x="313535" y="4233863"/>
            <a:chExt cx="612775" cy="612775"/>
          </a:xfrm>
        </p:grpSpPr>
        <p:sp>
          <p:nvSpPr>
            <p:cNvPr id="8" name="Rectangle 5"/>
            <p:cNvSpPr>
              <a:spLocks noChangeArrowheads="1"/>
            </p:cNvSpPr>
            <p:nvPr userDrawn="1"/>
          </p:nvSpPr>
          <p:spPr bwMode="auto">
            <a:xfrm>
              <a:off x="313535" y="4233863"/>
              <a:ext cx="612775" cy="612775"/>
            </a:xfrm>
            <a:prstGeom prst="rect">
              <a:avLst/>
            </a:prstGeom>
            <a:solidFill>
              <a:srgbClr val="FF7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FFFFFF"/>
                </a:solidFill>
                <a:cs typeface="Arial" charset="0"/>
              </a:endParaRPr>
            </a:p>
          </p:txBody>
        </p:sp>
        <p:sp>
          <p:nvSpPr>
            <p:cNvPr id="9" name="Freeform 6"/>
            <p:cNvSpPr>
              <a:spLocks noEditPoints="1"/>
            </p:cNvSpPr>
            <p:nvPr userDrawn="1"/>
          </p:nvSpPr>
          <p:spPr bwMode="auto">
            <a:xfrm>
              <a:off x="500860" y="4708526"/>
              <a:ext cx="74613" cy="87313"/>
            </a:xfrm>
            <a:custGeom>
              <a:avLst/>
              <a:gdLst>
                <a:gd name="T0" fmla="*/ 66 w 93"/>
                <a:gd name="T1" fmla="*/ 99 h 109"/>
                <a:gd name="T2" fmla="*/ 31 w 93"/>
                <a:gd name="T3" fmla="*/ 109 h 109"/>
                <a:gd name="T4" fmla="*/ 0 w 93"/>
                <a:gd name="T5" fmla="*/ 79 h 109"/>
                <a:gd name="T6" fmla="*/ 66 w 93"/>
                <a:gd name="T7" fmla="*/ 37 h 109"/>
                <a:gd name="T8" fmla="*/ 66 w 93"/>
                <a:gd name="T9" fmla="*/ 32 h 109"/>
                <a:gd name="T10" fmla="*/ 49 w 93"/>
                <a:gd name="T11" fmla="*/ 19 h 109"/>
                <a:gd name="T12" fmla="*/ 24 w 93"/>
                <a:gd name="T13" fmla="*/ 32 h 109"/>
                <a:gd name="T14" fmla="*/ 5 w 93"/>
                <a:gd name="T15" fmla="*/ 21 h 109"/>
                <a:gd name="T16" fmla="*/ 50 w 93"/>
                <a:gd name="T17" fmla="*/ 0 h 109"/>
                <a:gd name="T18" fmla="*/ 93 w 93"/>
                <a:gd name="T19" fmla="*/ 32 h 109"/>
                <a:gd name="T20" fmla="*/ 93 w 93"/>
                <a:gd name="T21" fmla="*/ 108 h 109"/>
                <a:gd name="T22" fmla="*/ 68 w 93"/>
                <a:gd name="T23" fmla="*/ 108 h 109"/>
                <a:gd name="T24" fmla="*/ 66 w 93"/>
                <a:gd name="T25" fmla="*/ 99 h 109"/>
                <a:gd name="T26" fmla="*/ 27 w 93"/>
                <a:gd name="T27" fmla="*/ 77 h 109"/>
                <a:gd name="T28" fmla="*/ 39 w 93"/>
                <a:gd name="T29" fmla="*/ 90 h 109"/>
                <a:gd name="T30" fmla="*/ 65 w 93"/>
                <a:gd name="T31" fmla="*/ 79 h 109"/>
                <a:gd name="T32" fmla="*/ 65 w 93"/>
                <a:gd name="T33" fmla="*/ 54 h 109"/>
                <a:gd name="T34" fmla="*/ 27 w 93"/>
                <a:gd name="T35" fmla="*/ 7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" h="109">
                  <a:moveTo>
                    <a:pt x="66" y="99"/>
                  </a:moveTo>
                  <a:cubicBezTo>
                    <a:pt x="55" y="106"/>
                    <a:pt x="43" y="109"/>
                    <a:pt x="31" y="109"/>
                  </a:cubicBezTo>
                  <a:cubicBezTo>
                    <a:pt x="11" y="109"/>
                    <a:pt x="0" y="96"/>
                    <a:pt x="0" y="79"/>
                  </a:cubicBezTo>
                  <a:cubicBezTo>
                    <a:pt x="0" y="55"/>
                    <a:pt x="21" y="42"/>
                    <a:pt x="66" y="37"/>
                  </a:cubicBezTo>
                  <a:cubicBezTo>
                    <a:pt x="66" y="32"/>
                    <a:pt x="66" y="32"/>
                    <a:pt x="66" y="32"/>
                  </a:cubicBezTo>
                  <a:cubicBezTo>
                    <a:pt x="66" y="24"/>
                    <a:pt x="60" y="19"/>
                    <a:pt x="49" y="19"/>
                  </a:cubicBezTo>
                  <a:cubicBezTo>
                    <a:pt x="39" y="19"/>
                    <a:pt x="30" y="24"/>
                    <a:pt x="24" y="32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15" y="7"/>
                    <a:pt x="30" y="0"/>
                    <a:pt x="50" y="0"/>
                  </a:cubicBezTo>
                  <a:cubicBezTo>
                    <a:pt x="77" y="0"/>
                    <a:pt x="93" y="12"/>
                    <a:pt x="93" y="32"/>
                  </a:cubicBezTo>
                  <a:cubicBezTo>
                    <a:pt x="93" y="32"/>
                    <a:pt x="93" y="108"/>
                    <a:pt x="93" y="108"/>
                  </a:cubicBezTo>
                  <a:cubicBezTo>
                    <a:pt x="68" y="108"/>
                    <a:pt x="68" y="108"/>
                    <a:pt x="68" y="108"/>
                  </a:cubicBezTo>
                  <a:lnTo>
                    <a:pt x="66" y="99"/>
                  </a:lnTo>
                  <a:close/>
                  <a:moveTo>
                    <a:pt x="27" y="77"/>
                  </a:moveTo>
                  <a:cubicBezTo>
                    <a:pt x="27" y="84"/>
                    <a:pt x="31" y="90"/>
                    <a:pt x="39" y="90"/>
                  </a:cubicBezTo>
                  <a:cubicBezTo>
                    <a:pt x="48" y="90"/>
                    <a:pt x="57" y="87"/>
                    <a:pt x="65" y="79"/>
                  </a:cubicBezTo>
                  <a:cubicBezTo>
                    <a:pt x="65" y="54"/>
                    <a:pt x="65" y="54"/>
                    <a:pt x="65" y="54"/>
                  </a:cubicBezTo>
                  <a:cubicBezTo>
                    <a:pt x="39" y="57"/>
                    <a:pt x="27" y="64"/>
                    <a:pt x="27" y="7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FFFFFF"/>
                </a:solidFill>
                <a:cs typeface="Arial" charset="0"/>
              </a:endParaRPr>
            </a:p>
          </p:txBody>
        </p:sp>
        <p:sp>
          <p:nvSpPr>
            <p:cNvPr id="10" name="Freeform 7"/>
            <p:cNvSpPr>
              <a:spLocks/>
            </p:cNvSpPr>
            <p:nvPr userDrawn="1"/>
          </p:nvSpPr>
          <p:spPr bwMode="auto">
            <a:xfrm>
              <a:off x="592935" y="4708526"/>
              <a:ext cx="76200" cy="87313"/>
            </a:xfrm>
            <a:custGeom>
              <a:avLst/>
              <a:gdLst>
                <a:gd name="T0" fmla="*/ 0 w 94"/>
                <a:gd name="T1" fmla="*/ 5 h 108"/>
                <a:gd name="T2" fmla="*/ 23 w 94"/>
                <a:gd name="T3" fmla="*/ 2 h 108"/>
                <a:gd name="T4" fmla="*/ 25 w 94"/>
                <a:gd name="T5" fmla="*/ 15 h 108"/>
                <a:gd name="T6" fmla="*/ 61 w 94"/>
                <a:gd name="T7" fmla="*/ 0 h 108"/>
                <a:gd name="T8" fmla="*/ 94 w 94"/>
                <a:gd name="T9" fmla="*/ 34 h 108"/>
                <a:gd name="T10" fmla="*/ 94 w 94"/>
                <a:gd name="T11" fmla="*/ 108 h 108"/>
                <a:gd name="T12" fmla="*/ 66 w 94"/>
                <a:gd name="T13" fmla="*/ 108 h 108"/>
                <a:gd name="T14" fmla="*/ 66 w 94"/>
                <a:gd name="T15" fmla="*/ 39 h 108"/>
                <a:gd name="T16" fmla="*/ 53 w 94"/>
                <a:gd name="T17" fmla="*/ 21 h 108"/>
                <a:gd name="T18" fmla="*/ 27 w 94"/>
                <a:gd name="T19" fmla="*/ 32 h 108"/>
                <a:gd name="T20" fmla="*/ 27 w 94"/>
                <a:gd name="T21" fmla="*/ 108 h 108"/>
                <a:gd name="T22" fmla="*/ 0 w 94"/>
                <a:gd name="T23" fmla="*/ 108 h 108"/>
                <a:gd name="T24" fmla="*/ 0 w 94"/>
                <a:gd name="T25" fmla="*/ 5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4" h="108">
                  <a:moveTo>
                    <a:pt x="0" y="5"/>
                  </a:moveTo>
                  <a:cubicBezTo>
                    <a:pt x="23" y="2"/>
                    <a:pt x="23" y="2"/>
                    <a:pt x="23" y="2"/>
                  </a:cubicBezTo>
                  <a:cubicBezTo>
                    <a:pt x="25" y="15"/>
                    <a:pt x="25" y="15"/>
                    <a:pt x="25" y="15"/>
                  </a:cubicBezTo>
                  <a:cubicBezTo>
                    <a:pt x="38" y="5"/>
                    <a:pt x="48" y="0"/>
                    <a:pt x="61" y="0"/>
                  </a:cubicBezTo>
                  <a:cubicBezTo>
                    <a:pt x="83" y="0"/>
                    <a:pt x="94" y="12"/>
                    <a:pt x="94" y="34"/>
                  </a:cubicBezTo>
                  <a:cubicBezTo>
                    <a:pt x="94" y="108"/>
                    <a:pt x="94" y="108"/>
                    <a:pt x="94" y="108"/>
                  </a:cubicBezTo>
                  <a:cubicBezTo>
                    <a:pt x="66" y="108"/>
                    <a:pt x="66" y="108"/>
                    <a:pt x="66" y="108"/>
                  </a:cubicBezTo>
                  <a:cubicBezTo>
                    <a:pt x="66" y="39"/>
                    <a:pt x="66" y="39"/>
                    <a:pt x="66" y="39"/>
                  </a:cubicBezTo>
                  <a:cubicBezTo>
                    <a:pt x="66" y="26"/>
                    <a:pt x="63" y="21"/>
                    <a:pt x="53" y="21"/>
                  </a:cubicBezTo>
                  <a:cubicBezTo>
                    <a:pt x="45" y="21"/>
                    <a:pt x="36" y="24"/>
                    <a:pt x="27" y="32"/>
                  </a:cubicBezTo>
                  <a:cubicBezTo>
                    <a:pt x="27" y="108"/>
                    <a:pt x="27" y="108"/>
                    <a:pt x="27" y="108"/>
                  </a:cubicBezTo>
                  <a:cubicBezTo>
                    <a:pt x="0" y="108"/>
                    <a:pt x="0" y="108"/>
                    <a:pt x="0" y="108"/>
                  </a:cubicBezTo>
                  <a:lnTo>
                    <a:pt x="0" y="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FFFFFF"/>
                </a:solidFill>
                <a:cs typeface="Arial" charset="0"/>
              </a:endParaRPr>
            </a:p>
          </p:txBody>
        </p:sp>
        <p:sp>
          <p:nvSpPr>
            <p:cNvPr id="11" name="Freeform 8"/>
            <p:cNvSpPr>
              <a:spLocks noEditPoints="1"/>
            </p:cNvSpPr>
            <p:nvPr userDrawn="1"/>
          </p:nvSpPr>
          <p:spPr bwMode="auto">
            <a:xfrm>
              <a:off x="778673" y="4708526"/>
              <a:ext cx="79375" cy="88900"/>
            </a:xfrm>
            <a:custGeom>
              <a:avLst/>
              <a:gdLst>
                <a:gd name="T0" fmla="*/ 50 w 98"/>
                <a:gd name="T1" fmla="*/ 110 h 110"/>
                <a:gd name="T2" fmla="*/ 0 w 98"/>
                <a:gd name="T3" fmla="*/ 55 h 110"/>
                <a:gd name="T4" fmla="*/ 49 w 98"/>
                <a:gd name="T5" fmla="*/ 0 h 110"/>
                <a:gd name="T6" fmla="*/ 98 w 98"/>
                <a:gd name="T7" fmla="*/ 54 h 110"/>
                <a:gd name="T8" fmla="*/ 97 w 98"/>
                <a:gd name="T9" fmla="*/ 59 h 110"/>
                <a:gd name="T10" fmla="*/ 27 w 98"/>
                <a:gd name="T11" fmla="*/ 59 h 110"/>
                <a:gd name="T12" fmla="*/ 52 w 98"/>
                <a:gd name="T13" fmla="*/ 89 h 110"/>
                <a:gd name="T14" fmla="*/ 76 w 98"/>
                <a:gd name="T15" fmla="*/ 76 h 110"/>
                <a:gd name="T16" fmla="*/ 96 w 98"/>
                <a:gd name="T17" fmla="*/ 87 h 110"/>
                <a:gd name="T18" fmla="*/ 50 w 98"/>
                <a:gd name="T19" fmla="*/ 110 h 110"/>
                <a:gd name="T20" fmla="*/ 70 w 98"/>
                <a:gd name="T21" fmla="*/ 41 h 110"/>
                <a:gd name="T22" fmla="*/ 49 w 98"/>
                <a:gd name="T23" fmla="*/ 19 h 110"/>
                <a:gd name="T24" fmla="*/ 28 w 98"/>
                <a:gd name="T25" fmla="*/ 41 h 110"/>
                <a:gd name="T26" fmla="*/ 70 w 98"/>
                <a:gd name="T27" fmla="*/ 41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8" h="110">
                  <a:moveTo>
                    <a:pt x="50" y="110"/>
                  </a:moveTo>
                  <a:cubicBezTo>
                    <a:pt x="19" y="110"/>
                    <a:pt x="0" y="90"/>
                    <a:pt x="0" y="55"/>
                  </a:cubicBezTo>
                  <a:cubicBezTo>
                    <a:pt x="0" y="20"/>
                    <a:pt x="19" y="0"/>
                    <a:pt x="49" y="0"/>
                  </a:cubicBezTo>
                  <a:cubicBezTo>
                    <a:pt x="80" y="0"/>
                    <a:pt x="98" y="20"/>
                    <a:pt x="98" y="54"/>
                  </a:cubicBezTo>
                  <a:cubicBezTo>
                    <a:pt x="98" y="56"/>
                    <a:pt x="97" y="57"/>
                    <a:pt x="97" y="59"/>
                  </a:cubicBezTo>
                  <a:cubicBezTo>
                    <a:pt x="27" y="59"/>
                    <a:pt x="27" y="59"/>
                    <a:pt x="27" y="59"/>
                  </a:cubicBezTo>
                  <a:cubicBezTo>
                    <a:pt x="28" y="79"/>
                    <a:pt x="36" y="89"/>
                    <a:pt x="52" y="89"/>
                  </a:cubicBezTo>
                  <a:cubicBezTo>
                    <a:pt x="63" y="89"/>
                    <a:pt x="70" y="85"/>
                    <a:pt x="76" y="76"/>
                  </a:cubicBezTo>
                  <a:cubicBezTo>
                    <a:pt x="96" y="87"/>
                    <a:pt x="96" y="87"/>
                    <a:pt x="96" y="87"/>
                  </a:cubicBezTo>
                  <a:cubicBezTo>
                    <a:pt x="87" y="102"/>
                    <a:pt x="71" y="110"/>
                    <a:pt x="50" y="110"/>
                  </a:cubicBezTo>
                  <a:close/>
                  <a:moveTo>
                    <a:pt x="70" y="41"/>
                  </a:moveTo>
                  <a:cubicBezTo>
                    <a:pt x="70" y="27"/>
                    <a:pt x="62" y="19"/>
                    <a:pt x="49" y="19"/>
                  </a:cubicBezTo>
                  <a:cubicBezTo>
                    <a:pt x="37" y="19"/>
                    <a:pt x="29" y="27"/>
                    <a:pt x="28" y="41"/>
                  </a:cubicBezTo>
                  <a:lnTo>
                    <a:pt x="70" y="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FFFFFF"/>
                </a:solidFill>
                <a:cs typeface="Arial" charset="0"/>
              </a:endParaRPr>
            </a:p>
          </p:txBody>
        </p:sp>
        <p:sp>
          <p:nvSpPr>
            <p:cNvPr id="12" name="Freeform 9"/>
            <p:cNvSpPr>
              <a:spLocks noEditPoints="1"/>
            </p:cNvSpPr>
            <p:nvPr userDrawn="1"/>
          </p:nvSpPr>
          <p:spPr bwMode="auto">
            <a:xfrm>
              <a:off x="346873" y="4708526"/>
              <a:ext cx="84138" cy="88900"/>
            </a:xfrm>
            <a:custGeom>
              <a:avLst/>
              <a:gdLst>
                <a:gd name="T0" fmla="*/ 52 w 104"/>
                <a:gd name="T1" fmla="*/ 111 h 111"/>
                <a:gd name="T2" fmla="*/ 0 w 104"/>
                <a:gd name="T3" fmla="*/ 55 h 111"/>
                <a:gd name="T4" fmla="*/ 52 w 104"/>
                <a:gd name="T5" fmla="*/ 0 h 111"/>
                <a:gd name="T6" fmla="*/ 104 w 104"/>
                <a:gd name="T7" fmla="*/ 55 h 111"/>
                <a:gd name="T8" fmla="*/ 52 w 104"/>
                <a:gd name="T9" fmla="*/ 111 h 111"/>
                <a:gd name="T10" fmla="*/ 52 w 104"/>
                <a:gd name="T11" fmla="*/ 23 h 111"/>
                <a:gd name="T12" fmla="*/ 28 w 104"/>
                <a:gd name="T13" fmla="*/ 55 h 111"/>
                <a:gd name="T14" fmla="*/ 52 w 104"/>
                <a:gd name="T15" fmla="*/ 87 h 111"/>
                <a:gd name="T16" fmla="*/ 77 w 104"/>
                <a:gd name="T17" fmla="*/ 55 h 111"/>
                <a:gd name="T18" fmla="*/ 52 w 104"/>
                <a:gd name="T19" fmla="*/ 23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4" h="111">
                  <a:moveTo>
                    <a:pt x="52" y="111"/>
                  </a:moveTo>
                  <a:cubicBezTo>
                    <a:pt x="25" y="111"/>
                    <a:pt x="0" y="93"/>
                    <a:pt x="0" y="55"/>
                  </a:cubicBezTo>
                  <a:cubicBezTo>
                    <a:pt x="0" y="17"/>
                    <a:pt x="25" y="0"/>
                    <a:pt x="52" y="0"/>
                  </a:cubicBezTo>
                  <a:cubicBezTo>
                    <a:pt x="79" y="0"/>
                    <a:pt x="104" y="17"/>
                    <a:pt x="104" y="55"/>
                  </a:cubicBezTo>
                  <a:cubicBezTo>
                    <a:pt x="104" y="93"/>
                    <a:pt x="79" y="111"/>
                    <a:pt x="52" y="111"/>
                  </a:cubicBezTo>
                  <a:close/>
                  <a:moveTo>
                    <a:pt x="52" y="23"/>
                  </a:moveTo>
                  <a:cubicBezTo>
                    <a:pt x="31" y="23"/>
                    <a:pt x="28" y="42"/>
                    <a:pt x="28" y="55"/>
                  </a:cubicBezTo>
                  <a:cubicBezTo>
                    <a:pt x="28" y="69"/>
                    <a:pt x="31" y="87"/>
                    <a:pt x="52" y="87"/>
                  </a:cubicBezTo>
                  <a:cubicBezTo>
                    <a:pt x="73" y="87"/>
                    <a:pt x="77" y="69"/>
                    <a:pt x="77" y="55"/>
                  </a:cubicBezTo>
                  <a:cubicBezTo>
                    <a:pt x="77" y="42"/>
                    <a:pt x="73" y="23"/>
                    <a:pt x="52" y="2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FFFFFF"/>
                </a:solidFill>
                <a:cs typeface="Arial" charset="0"/>
              </a:endParaRPr>
            </a:p>
          </p:txBody>
        </p:sp>
        <p:sp>
          <p:nvSpPr>
            <p:cNvPr id="13" name="Freeform 10"/>
            <p:cNvSpPr>
              <a:spLocks/>
            </p:cNvSpPr>
            <p:nvPr userDrawn="1"/>
          </p:nvSpPr>
          <p:spPr bwMode="auto">
            <a:xfrm>
              <a:off x="446885" y="4708526"/>
              <a:ext cx="47625" cy="87313"/>
            </a:xfrm>
            <a:custGeom>
              <a:avLst/>
              <a:gdLst>
                <a:gd name="T0" fmla="*/ 0 w 59"/>
                <a:gd name="T1" fmla="*/ 3 h 108"/>
                <a:gd name="T2" fmla="*/ 26 w 59"/>
                <a:gd name="T3" fmla="*/ 3 h 108"/>
                <a:gd name="T4" fmla="*/ 26 w 59"/>
                <a:gd name="T5" fmla="*/ 15 h 108"/>
                <a:gd name="T6" fmla="*/ 55 w 59"/>
                <a:gd name="T7" fmla="*/ 0 h 108"/>
                <a:gd name="T8" fmla="*/ 59 w 59"/>
                <a:gd name="T9" fmla="*/ 1 h 108"/>
                <a:gd name="T10" fmla="*/ 59 w 59"/>
                <a:gd name="T11" fmla="*/ 27 h 108"/>
                <a:gd name="T12" fmla="*/ 58 w 59"/>
                <a:gd name="T13" fmla="*/ 27 h 108"/>
                <a:gd name="T14" fmla="*/ 28 w 59"/>
                <a:gd name="T15" fmla="*/ 38 h 108"/>
                <a:gd name="T16" fmla="*/ 28 w 59"/>
                <a:gd name="T17" fmla="*/ 108 h 108"/>
                <a:gd name="T18" fmla="*/ 0 w 59"/>
                <a:gd name="T19" fmla="*/ 108 h 108"/>
                <a:gd name="T20" fmla="*/ 0 w 59"/>
                <a:gd name="T21" fmla="*/ 3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" h="108">
                  <a:moveTo>
                    <a:pt x="0" y="3"/>
                  </a:moveTo>
                  <a:cubicBezTo>
                    <a:pt x="26" y="3"/>
                    <a:pt x="26" y="3"/>
                    <a:pt x="26" y="3"/>
                  </a:cubicBezTo>
                  <a:cubicBezTo>
                    <a:pt x="26" y="15"/>
                    <a:pt x="26" y="15"/>
                    <a:pt x="26" y="15"/>
                  </a:cubicBezTo>
                  <a:cubicBezTo>
                    <a:pt x="31" y="8"/>
                    <a:pt x="44" y="0"/>
                    <a:pt x="55" y="0"/>
                  </a:cubicBezTo>
                  <a:cubicBezTo>
                    <a:pt x="57" y="0"/>
                    <a:pt x="58" y="0"/>
                    <a:pt x="59" y="1"/>
                  </a:cubicBezTo>
                  <a:cubicBezTo>
                    <a:pt x="59" y="27"/>
                    <a:pt x="59" y="27"/>
                    <a:pt x="59" y="27"/>
                  </a:cubicBezTo>
                  <a:cubicBezTo>
                    <a:pt x="59" y="27"/>
                    <a:pt x="58" y="27"/>
                    <a:pt x="58" y="27"/>
                  </a:cubicBezTo>
                  <a:cubicBezTo>
                    <a:pt x="46" y="27"/>
                    <a:pt x="32" y="28"/>
                    <a:pt x="28" y="38"/>
                  </a:cubicBezTo>
                  <a:cubicBezTo>
                    <a:pt x="28" y="108"/>
                    <a:pt x="28" y="108"/>
                    <a:pt x="28" y="108"/>
                  </a:cubicBezTo>
                  <a:cubicBezTo>
                    <a:pt x="0" y="108"/>
                    <a:pt x="0" y="108"/>
                    <a:pt x="0" y="108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FFFFFF"/>
                </a:solidFill>
                <a:cs typeface="Arial" charset="0"/>
              </a:endParaRPr>
            </a:p>
          </p:txBody>
        </p:sp>
        <p:sp>
          <p:nvSpPr>
            <p:cNvPr id="14" name="Freeform 11"/>
            <p:cNvSpPr>
              <a:spLocks noEditPoints="1"/>
            </p:cNvSpPr>
            <p:nvPr userDrawn="1"/>
          </p:nvSpPr>
          <p:spPr bwMode="auto">
            <a:xfrm>
              <a:off x="685010" y="4708526"/>
              <a:ext cx="79375" cy="120650"/>
            </a:xfrm>
            <a:custGeom>
              <a:avLst/>
              <a:gdLst>
                <a:gd name="T0" fmla="*/ 49 w 98"/>
                <a:gd name="T1" fmla="*/ 85 h 149"/>
                <a:gd name="T2" fmla="*/ 72 w 98"/>
                <a:gd name="T3" fmla="*/ 50 h 149"/>
                <a:gd name="T4" fmla="*/ 49 w 98"/>
                <a:gd name="T5" fmla="*/ 20 h 149"/>
                <a:gd name="T6" fmla="*/ 28 w 98"/>
                <a:gd name="T7" fmla="*/ 51 h 149"/>
                <a:gd name="T8" fmla="*/ 49 w 98"/>
                <a:gd name="T9" fmla="*/ 85 h 149"/>
                <a:gd name="T10" fmla="*/ 98 w 98"/>
                <a:gd name="T11" fmla="*/ 2 h 149"/>
                <a:gd name="T12" fmla="*/ 98 w 98"/>
                <a:gd name="T13" fmla="*/ 102 h 149"/>
                <a:gd name="T14" fmla="*/ 47 w 98"/>
                <a:gd name="T15" fmla="*/ 149 h 149"/>
                <a:gd name="T16" fmla="*/ 3 w 98"/>
                <a:gd name="T17" fmla="*/ 123 h 149"/>
                <a:gd name="T18" fmla="*/ 30 w 98"/>
                <a:gd name="T19" fmla="*/ 118 h 149"/>
                <a:gd name="T20" fmla="*/ 50 w 98"/>
                <a:gd name="T21" fmla="*/ 128 h 149"/>
                <a:gd name="T22" fmla="*/ 72 w 98"/>
                <a:gd name="T23" fmla="*/ 105 h 149"/>
                <a:gd name="T24" fmla="*/ 72 w 98"/>
                <a:gd name="T25" fmla="*/ 93 h 149"/>
                <a:gd name="T26" fmla="*/ 71 w 98"/>
                <a:gd name="T27" fmla="*/ 92 h 149"/>
                <a:gd name="T28" fmla="*/ 44 w 98"/>
                <a:gd name="T29" fmla="*/ 108 h 149"/>
                <a:gd name="T30" fmla="*/ 0 w 98"/>
                <a:gd name="T31" fmla="*/ 55 h 149"/>
                <a:gd name="T32" fmla="*/ 42 w 98"/>
                <a:gd name="T33" fmla="*/ 0 h 149"/>
                <a:gd name="T34" fmla="*/ 73 w 98"/>
                <a:gd name="T35" fmla="*/ 15 h 149"/>
                <a:gd name="T36" fmla="*/ 73 w 98"/>
                <a:gd name="T37" fmla="*/ 15 h 149"/>
                <a:gd name="T38" fmla="*/ 75 w 98"/>
                <a:gd name="T39" fmla="*/ 2 h 149"/>
                <a:gd name="T40" fmla="*/ 98 w 98"/>
                <a:gd name="T41" fmla="*/ 2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8" h="149">
                  <a:moveTo>
                    <a:pt x="49" y="85"/>
                  </a:moveTo>
                  <a:cubicBezTo>
                    <a:pt x="70" y="85"/>
                    <a:pt x="72" y="64"/>
                    <a:pt x="72" y="50"/>
                  </a:cubicBezTo>
                  <a:cubicBezTo>
                    <a:pt x="72" y="33"/>
                    <a:pt x="64" y="20"/>
                    <a:pt x="49" y="20"/>
                  </a:cubicBezTo>
                  <a:cubicBezTo>
                    <a:pt x="39" y="20"/>
                    <a:pt x="28" y="27"/>
                    <a:pt x="28" y="51"/>
                  </a:cubicBezTo>
                  <a:cubicBezTo>
                    <a:pt x="28" y="64"/>
                    <a:pt x="29" y="85"/>
                    <a:pt x="49" y="85"/>
                  </a:cubicBezTo>
                  <a:close/>
                  <a:moveTo>
                    <a:pt x="98" y="2"/>
                  </a:moveTo>
                  <a:cubicBezTo>
                    <a:pt x="98" y="102"/>
                    <a:pt x="98" y="102"/>
                    <a:pt x="98" y="102"/>
                  </a:cubicBezTo>
                  <a:cubicBezTo>
                    <a:pt x="98" y="119"/>
                    <a:pt x="97" y="148"/>
                    <a:pt x="47" y="149"/>
                  </a:cubicBezTo>
                  <a:cubicBezTo>
                    <a:pt x="26" y="149"/>
                    <a:pt x="7" y="141"/>
                    <a:pt x="3" y="123"/>
                  </a:cubicBezTo>
                  <a:cubicBezTo>
                    <a:pt x="30" y="118"/>
                    <a:pt x="30" y="118"/>
                    <a:pt x="30" y="118"/>
                  </a:cubicBezTo>
                  <a:cubicBezTo>
                    <a:pt x="32" y="123"/>
                    <a:pt x="35" y="128"/>
                    <a:pt x="50" y="128"/>
                  </a:cubicBezTo>
                  <a:cubicBezTo>
                    <a:pt x="65" y="128"/>
                    <a:pt x="72" y="122"/>
                    <a:pt x="72" y="105"/>
                  </a:cubicBezTo>
                  <a:cubicBezTo>
                    <a:pt x="72" y="93"/>
                    <a:pt x="72" y="93"/>
                    <a:pt x="72" y="93"/>
                  </a:cubicBezTo>
                  <a:cubicBezTo>
                    <a:pt x="71" y="92"/>
                    <a:pt x="71" y="92"/>
                    <a:pt x="71" y="92"/>
                  </a:cubicBezTo>
                  <a:cubicBezTo>
                    <a:pt x="67" y="100"/>
                    <a:pt x="60" y="108"/>
                    <a:pt x="44" y="108"/>
                  </a:cubicBezTo>
                  <a:cubicBezTo>
                    <a:pt x="19" y="108"/>
                    <a:pt x="0" y="91"/>
                    <a:pt x="0" y="55"/>
                  </a:cubicBezTo>
                  <a:cubicBezTo>
                    <a:pt x="0" y="20"/>
                    <a:pt x="20" y="0"/>
                    <a:pt x="42" y="0"/>
                  </a:cubicBezTo>
                  <a:cubicBezTo>
                    <a:pt x="63" y="0"/>
                    <a:pt x="71" y="10"/>
                    <a:pt x="73" y="15"/>
                  </a:cubicBezTo>
                  <a:cubicBezTo>
                    <a:pt x="73" y="15"/>
                    <a:pt x="73" y="15"/>
                    <a:pt x="73" y="15"/>
                  </a:cubicBezTo>
                  <a:cubicBezTo>
                    <a:pt x="75" y="2"/>
                    <a:pt x="75" y="2"/>
                    <a:pt x="75" y="2"/>
                  </a:cubicBezTo>
                  <a:lnTo>
                    <a:pt x="98" y="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FFFFFF"/>
                </a:solidFill>
                <a:cs typeface="Arial" charset="0"/>
              </a:endParaRPr>
            </a:p>
          </p:txBody>
        </p:sp>
        <p:sp>
          <p:nvSpPr>
            <p:cNvPr id="15" name="Freeform 12"/>
            <p:cNvSpPr>
              <a:spLocks noEditPoints="1"/>
            </p:cNvSpPr>
            <p:nvPr userDrawn="1"/>
          </p:nvSpPr>
          <p:spPr bwMode="auto">
            <a:xfrm>
              <a:off x="843760" y="4678363"/>
              <a:ext cx="58738" cy="26988"/>
            </a:xfrm>
            <a:custGeom>
              <a:avLst/>
              <a:gdLst>
                <a:gd name="T0" fmla="*/ 14 w 37"/>
                <a:gd name="T1" fmla="*/ 2 h 17"/>
                <a:gd name="T2" fmla="*/ 9 w 37"/>
                <a:gd name="T3" fmla="*/ 2 h 17"/>
                <a:gd name="T4" fmla="*/ 9 w 37"/>
                <a:gd name="T5" fmla="*/ 17 h 17"/>
                <a:gd name="T6" fmla="*/ 6 w 37"/>
                <a:gd name="T7" fmla="*/ 17 h 17"/>
                <a:gd name="T8" fmla="*/ 6 w 37"/>
                <a:gd name="T9" fmla="*/ 2 h 17"/>
                <a:gd name="T10" fmla="*/ 0 w 37"/>
                <a:gd name="T11" fmla="*/ 2 h 17"/>
                <a:gd name="T12" fmla="*/ 0 w 37"/>
                <a:gd name="T13" fmla="*/ 0 h 17"/>
                <a:gd name="T14" fmla="*/ 14 w 37"/>
                <a:gd name="T15" fmla="*/ 0 h 17"/>
                <a:gd name="T16" fmla="*/ 14 w 37"/>
                <a:gd name="T17" fmla="*/ 2 h 17"/>
                <a:gd name="T18" fmla="*/ 37 w 37"/>
                <a:gd name="T19" fmla="*/ 17 h 17"/>
                <a:gd name="T20" fmla="*/ 34 w 37"/>
                <a:gd name="T21" fmla="*/ 17 h 17"/>
                <a:gd name="T22" fmla="*/ 34 w 37"/>
                <a:gd name="T23" fmla="*/ 2 h 17"/>
                <a:gd name="T24" fmla="*/ 34 w 37"/>
                <a:gd name="T25" fmla="*/ 2 h 17"/>
                <a:gd name="T26" fmla="*/ 29 w 37"/>
                <a:gd name="T27" fmla="*/ 17 h 17"/>
                <a:gd name="T28" fmla="*/ 27 w 37"/>
                <a:gd name="T29" fmla="*/ 17 h 17"/>
                <a:gd name="T30" fmla="*/ 21 w 37"/>
                <a:gd name="T31" fmla="*/ 2 h 17"/>
                <a:gd name="T32" fmla="*/ 20 w 37"/>
                <a:gd name="T33" fmla="*/ 2 h 17"/>
                <a:gd name="T34" fmla="*/ 20 w 37"/>
                <a:gd name="T35" fmla="*/ 17 h 17"/>
                <a:gd name="T36" fmla="*/ 18 w 37"/>
                <a:gd name="T37" fmla="*/ 17 h 17"/>
                <a:gd name="T38" fmla="*/ 18 w 37"/>
                <a:gd name="T39" fmla="*/ 0 h 17"/>
                <a:gd name="T40" fmla="*/ 22 w 37"/>
                <a:gd name="T41" fmla="*/ 0 h 17"/>
                <a:gd name="T42" fmla="*/ 28 w 37"/>
                <a:gd name="T43" fmla="*/ 13 h 17"/>
                <a:gd name="T44" fmla="*/ 33 w 37"/>
                <a:gd name="T45" fmla="*/ 0 h 17"/>
                <a:gd name="T46" fmla="*/ 37 w 37"/>
                <a:gd name="T47" fmla="*/ 0 h 17"/>
                <a:gd name="T48" fmla="*/ 37 w 37"/>
                <a:gd name="T4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7" h="17">
                  <a:moveTo>
                    <a:pt x="14" y="2"/>
                  </a:moveTo>
                  <a:lnTo>
                    <a:pt x="9" y="2"/>
                  </a:lnTo>
                  <a:lnTo>
                    <a:pt x="9" y="17"/>
                  </a:lnTo>
                  <a:lnTo>
                    <a:pt x="6" y="17"/>
                  </a:lnTo>
                  <a:lnTo>
                    <a:pt x="6" y="2"/>
                  </a:lnTo>
                  <a:lnTo>
                    <a:pt x="0" y="2"/>
                  </a:lnTo>
                  <a:lnTo>
                    <a:pt x="0" y="0"/>
                  </a:lnTo>
                  <a:lnTo>
                    <a:pt x="14" y="0"/>
                  </a:lnTo>
                  <a:lnTo>
                    <a:pt x="14" y="2"/>
                  </a:lnTo>
                  <a:close/>
                  <a:moveTo>
                    <a:pt x="37" y="17"/>
                  </a:moveTo>
                  <a:lnTo>
                    <a:pt x="34" y="17"/>
                  </a:lnTo>
                  <a:lnTo>
                    <a:pt x="34" y="2"/>
                  </a:lnTo>
                  <a:lnTo>
                    <a:pt x="34" y="2"/>
                  </a:lnTo>
                  <a:lnTo>
                    <a:pt x="29" y="17"/>
                  </a:lnTo>
                  <a:lnTo>
                    <a:pt x="27" y="17"/>
                  </a:lnTo>
                  <a:lnTo>
                    <a:pt x="21" y="2"/>
                  </a:lnTo>
                  <a:lnTo>
                    <a:pt x="20" y="2"/>
                  </a:lnTo>
                  <a:lnTo>
                    <a:pt x="20" y="17"/>
                  </a:lnTo>
                  <a:lnTo>
                    <a:pt x="18" y="17"/>
                  </a:lnTo>
                  <a:lnTo>
                    <a:pt x="18" y="0"/>
                  </a:lnTo>
                  <a:lnTo>
                    <a:pt x="22" y="0"/>
                  </a:lnTo>
                  <a:lnTo>
                    <a:pt x="28" y="13"/>
                  </a:lnTo>
                  <a:lnTo>
                    <a:pt x="33" y="0"/>
                  </a:lnTo>
                  <a:lnTo>
                    <a:pt x="37" y="0"/>
                  </a:lnTo>
                  <a:lnTo>
                    <a:pt x="37" y="1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FFFFFF"/>
                </a:solidFill>
                <a:cs typeface="Arial" charset="0"/>
              </a:endParaRPr>
            </a:p>
          </p:txBody>
        </p:sp>
      </p:grpSp>
      <p:pic>
        <p:nvPicPr>
          <p:cNvPr id="19" name="Imag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0392" y="4111625"/>
            <a:ext cx="885825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Espace réservé du contenu 5"/>
          <p:cNvSpPr>
            <a:spLocks noGrp="1"/>
          </p:cNvSpPr>
          <p:nvPr>
            <p:ph sz="quarter" idx="10" hasCustomPrompt="1"/>
          </p:nvPr>
        </p:nvSpPr>
        <p:spPr>
          <a:xfrm>
            <a:off x="338465" y="1177192"/>
            <a:ext cx="7839075" cy="504825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Prénom + Nom de l’intervenant</a:t>
            </a:r>
          </a:p>
        </p:txBody>
      </p:sp>
      <p:sp>
        <p:nvSpPr>
          <p:cNvPr id="18" name="Espace réservé du contenu 5"/>
          <p:cNvSpPr>
            <a:spLocks noGrp="1"/>
          </p:cNvSpPr>
          <p:nvPr>
            <p:ph sz="quarter" idx="11" hasCustomPrompt="1"/>
          </p:nvPr>
        </p:nvSpPr>
        <p:spPr>
          <a:xfrm>
            <a:off x="367912" y="1923678"/>
            <a:ext cx="7839075" cy="504825"/>
          </a:xfrm>
          <a:prstGeom prst="rect">
            <a:avLst/>
          </a:prstGeom>
        </p:spPr>
        <p:txBody>
          <a:bodyPr/>
          <a:lstStyle>
            <a:lvl1pPr>
              <a:defRPr sz="1400"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Texte libre</a:t>
            </a:r>
          </a:p>
        </p:txBody>
      </p:sp>
    </p:spTree>
    <p:extLst>
      <p:ext uri="{BB962C8B-B14F-4D97-AF65-F5344CB8AC3E}">
        <p14:creationId xmlns:p14="http://schemas.microsoft.com/office/powerpoint/2010/main" val="3385676212"/>
      </p:ext>
    </p:extLst>
  </p:cSld>
  <p:clrMapOvr>
    <a:masterClrMapping/>
  </p:clrMapOvr>
  <p:transition spd="med"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ERCI OFR SIMPLE NOI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re 11"/>
          <p:cNvSpPr>
            <a:spLocks noGrp="1"/>
          </p:cNvSpPr>
          <p:nvPr>
            <p:ph type="title" hasCustomPrompt="1"/>
          </p:nvPr>
        </p:nvSpPr>
        <p:spPr>
          <a:xfrm>
            <a:off x="313535" y="267618"/>
            <a:ext cx="4831159" cy="743744"/>
          </a:xfrm>
          <a:prstGeom prst="rect">
            <a:avLst/>
          </a:prstGeom>
        </p:spPr>
        <p:txBody>
          <a:bodyPr/>
          <a:lstStyle>
            <a:lvl1pPr algn="l">
              <a:defRPr sz="4000">
                <a:solidFill>
                  <a:schemeClr val="tx1"/>
                </a:solidFill>
              </a:defRPr>
            </a:lvl1pPr>
          </a:lstStyle>
          <a:p>
            <a:r>
              <a:rPr lang="fr-FR" dirty="0"/>
              <a:t>Merci</a:t>
            </a:r>
          </a:p>
        </p:txBody>
      </p:sp>
      <p:grpSp>
        <p:nvGrpSpPr>
          <p:cNvPr id="7" name="Group 2"/>
          <p:cNvGrpSpPr/>
          <p:nvPr userDrawn="1"/>
        </p:nvGrpSpPr>
        <p:grpSpPr>
          <a:xfrm>
            <a:off x="313535" y="4233863"/>
            <a:ext cx="612775" cy="612775"/>
            <a:chOff x="313535" y="4233863"/>
            <a:chExt cx="612775" cy="612775"/>
          </a:xfrm>
        </p:grpSpPr>
        <p:sp>
          <p:nvSpPr>
            <p:cNvPr id="8" name="Rectangle 5"/>
            <p:cNvSpPr>
              <a:spLocks noChangeArrowheads="1"/>
            </p:cNvSpPr>
            <p:nvPr userDrawn="1"/>
          </p:nvSpPr>
          <p:spPr bwMode="auto">
            <a:xfrm>
              <a:off x="313535" y="4233863"/>
              <a:ext cx="612775" cy="612775"/>
            </a:xfrm>
            <a:prstGeom prst="rect">
              <a:avLst/>
            </a:prstGeom>
            <a:solidFill>
              <a:srgbClr val="FF7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9" name="Freeform 6"/>
            <p:cNvSpPr>
              <a:spLocks noEditPoints="1"/>
            </p:cNvSpPr>
            <p:nvPr userDrawn="1"/>
          </p:nvSpPr>
          <p:spPr bwMode="auto">
            <a:xfrm>
              <a:off x="500860" y="4708526"/>
              <a:ext cx="74613" cy="87313"/>
            </a:xfrm>
            <a:custGeom>
              <a:avLst/>
              <a:gdLst>
                <a:gd name="T0" fmla="*/ 66 w 93"/>
                <a:gd name="T1" fmla="*/ 99 h 109"/>
                <a:gd name="T2" fmla="*/ 31 w 93"/>
                <a:gd name="T3" fmla="*/ 109 h 109"/>
                <a:gd name="T4" fmla="*/ 0 w 93"/>
                <a:gd name="T5" fmla="*/ 79 h 109"/>
                <a:gd name="T6" fmla="*/ 66 w 93"/>
                <a:gd name="T7" fmla="*/ 37 h 109"/>
                <a:gd name="T8" fmla="*/ 66 w 93"/>
                <a:gd name="T9" fmla="*/ 32 h 109"/>
                <a:gd name="T10" fmla="*/ 49 w 93"/>
                <a:gd name="T11" fmla="*/ 19 h 109"/>
                <a:gd name="T12" fmla="*/ 24 w 93"/>
                <a:gd name="T13" fmla="*/ 32 h 109"/>
                <a:gd name="T14" fmla="*/ 5 w 93"/>
                <a:gd name="T15" fmla="*/ 21 h 109"/>
                <a:gd name="T16" fmla="*/ 50 w 93"/>
                <a:gd name="T17" fmla="*/ 0 h 109"/>
                <a:gd name="T18" fmla="*/ 93 w 93"/>
                <a:gd name="T19" fmla="*/ 32 h 109"/>
                <a:gd name="T20" fmla="*/ 93 w 93"/>
                <a:gd name="T21" fmla="*/ 108 h 109"/>
                <a:gd name="T22" fmla="*/ 68 w 93"/>
                <a:gd name="T23" fmla="*/ 108 h 109"/>
                <a:gd name="T24" fmla="*/ 66 w 93"/>
                <a:gd name="T25" fmla="*/ 99 h 109"/>
                <a:gd name="T26" fmla="*/ 27 w 93"/>
                <a:gd name="T27" fmla="*/ 77 h 109"/>
                <a:gd name="T28" fmla="*/ 39 w 93"/>
                <a:gd name="T29" fmla="*/ 90 h 109"/>
                <a:gd name="T30" fmla="*/ 65 w 93"/>
                <a:gd name="T31" fmla="*/ 79 h 109"/>
                <a:gd name="T32" fmla="*/ 65 w 93"/>
                <a:gd name="T33" fmla="*/ 54 h 109"/>
                <a:gd name="T34" fmla="*/ 27 w 93"/>
                <a:gd name="T35" fmla="*/ 7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" h="109">
                  <a:moveTo>
                    <a:pt x="66" y="99"/>
                  </a:moveTo>
                  <a:cubicBezTo>
                    <a:pt x="55" y="106"/>
                    <a:pt x="43" y="109"/>
                    <a:pt x="31" y="109"/>
                  </a:cubicBezTo>
                  <a:cubicBezTo>
                    <a:pt x="11" y="109"/>
                    <a:pt x="0" y="96"/>
                    <a:pt x="0" y="79"/>
                  </a:cubicBezTo>
                  <a:cubicBezTo>
                    <a:pt x="0" y="55"/>
                    <a:pt x="21" y="42"/>
                    <a:pt x="66" y="37"/>
                  </a:cubicBezTo>
                  <a:cubicBezTo>
                    <a:pt x="66" y="32"/>
                    <a:pt x="66" y="32"/>
                    <a:pt x="66" y="32"/>
                  </a:cubicBezTo>
                  <a:cubicBezTo>
                    <a:pt x="66" y="24"/>
                    <a:pt x="60" y="19"/>
                    <a:pt x="49" y="19"/>
                  </a:cubicBezTo>
                  <a:cubicBezTo>
                    <a:pt x="39" y="19"/>
                    <a:pt x="30" y="24"/>
                    <a:pt x="24" y="32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15" y="7"/>
                    <a:pt x="30" y="0"/>
                    <a:pt x="50" y="0"/>
                  </a:cubicBezTo>
                  <a:cubicBezTo>
                    <a:pt x="77" y="0"/>
                    <a:pt x="93" y="12"/>
                    <a:pt x="93" y="32"/>
                  </a:cubicBezTo>
                  <a:cubicBezTo>
                    <a:pt x="93" y="32"/>
                    <a:pt x="93" y="108"/>
                    <a:pt x="93" y="108"/>
                  </a:cubicBezTo>
                  <a:cubicBezTo>
                    <a:pt x="68" y="108"/>
                    <a:pt x="68" y="108"/>
                    <a:pt x="68" y="108"/>
                  </a:cubicBezTo>
                  <a:lnTo>
                    <a:pt x="66" y="99"/>
                  </a:lnTo>
                  <a:close/>
                  <a:moveTo>
                    <a:pt x="27" y="77"/>
                  </a:moveTo>
                  <a:cubicBezTo>
                    <a:pt x="27" y="84"/>
                    <a:pt x="31" y="90"/>
                    <a:pt x="39" y="90"/>
                  </a:cubicBezTo>
                  <a:cubicBezTo>
                    <a:pt x="48" y="90"/>
                    <a:pt x="57" y="87"/>
                    <a:pt x="65" y="79"/>
                  </a:cubicBezTo>
                  <a:cubicBezTo>
                    <a:pt x="65" y="54"/>
                    <a:pt x="65" y="54"/>
                    <a:pt x="65" y="54"/>
                  </a:cubicBezTo>
                  <a:cubicBezTo>
                    <a:pt x="39" y="57"/>
                    <a:pt x="27" y="64"/>
                    <a:pt x="27" y="7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0" name="Freeform 7"/>
            <p:cNvSpPr>
              <a:spLocks/>
            </p:cNvSpPr>
            <p:nvPr userDrawn="1"/>
          </p:nvSpPr>
          <p:spPr bwMode="auto">
            <a:xfrm>
              <a:off x="592935" y="4708526"/>
              <a:ext cx="76200" cy="87313"/>
            </a:xfrm>
            <a:custGeom>
              <a:avLst/>
              <a:gdLst>
                <a:gd name="T0" fmla="*/ 0 w 94"/>
                <a:gd name="T1" fmla="*/ 5 h 108"/>
                <a:gd name="T2" fmla="*/ 23 w 94"/>
                <a:gd name="T3" fmla="*/ 2 h 108"/>
                <a:gd name="T4" fmla="*/ 25 w 94"/>
                <a:gd name="T5" fmla="*/ 15 h 108"/>
                <a:gd name="T6" fmla="*/ 61 w 94"/>
                <a:gd name="T7" fmla="*/ 0 h 108"/>
                <a:gd name="T8" fmla="*/ 94 w 94"/>
                <a:gd name="T9" fmla="*/ 34 h 108"/>
                <a:gd name="T10" fmla="*/ 94 w 94"/>
                <a:gd name="T11" fmla="*/ 108 h 108"/>
                <a:gd name="T12" fmla="*/ 66 w 94"/>
                <a:gd name="T13" fmla="*/ 108 h 108"/>
                <a:gd name="T14" fmla="*/ 66 w 94"/>
                <a:gd name="T15" fmla="*/ 39 h 108"/>
                <a:gd name="T16" fmla="*/ 53 w 94"/>
                <a:gd name="T17" fmla="*/ 21 h 108"/>
                <a:gd name="T18" fmla="*/ 27 w 94"/>
                <a:gd name="T19" fmla="*/ 32 h 108"/>
                <a:gd name="T20" fmla="*/ 27 w 94"/>
                <a:gd name="T21" fmla="*/ 108 h 108"/>
                <a:gd name="T22" fmla="*/ 0 w 94"/>
                <a:gd name="T23" fmla="*/ 108 h 108"/>
                <a:gd name="T24" fmla="*/ 0 w 94"/>
                <a:gd name="T25" fmla="*/ 5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4" h="108">
                  <a:moveTo>
                    <a:pt x="0" y="5"/>
                  </a:moveTo>
                  <a:cubicBezTo>
                    <a:pt x="23" y="2"/>
                    <a:pt x="23" y="2"/>
                    <a:pt x="23" y="2"/>
                  </a:cubicBezTo>
                  <a:cubicBezTo>
                    <a:pt x="25" y="15"/>
                    <a:pt x="25" y="15"/>
                    <a:pt x="25" y="15"/>
                  </a:cubicBezTo>
                  <a:cubicBezTo>
                    <a:pt x="38" y="5"/>
                    <a:pt x="48" y="0"/>
                    <a:pt x="61" y="0"/>
                  </a:cubicBezTo>
                  <a:cubicBezTo>
                    <a:pt x="83" y="0"/>
                    <a:pt x="94" y="12"/>
                    <a:pt x="94" y="34"/>
                  </a:cubicBezTo>
                  <a:cubicBezTo>
                    <a:pt x="94" y="108"/>
                    <a:pt x="94" y="108"/>
                    <a:pt x="94" y="108"/>
                  </a:cubicBezTo>
                  <a:cubicBezTo>
                    <a:pt x="66" y="108"/>
                    <a:pt x="66" y="108"/>
                    <a:pt x="66" y="108"/>
                  </a:cubicBezTo>
                  <a:cubicBezTo>
                    <a:pt x="66" y="39"/>
                    <a:pt x="66" y="39"/>
                    <a:pt x="66" y="39"/>
                  </a:cubicBezTo>
                  <a:cubicBezTo>
                    <a:pt x="66" y="26"/>
                    <a:pt x="63" y="21"/>
                    <a:pt x="53" y="21"/>
                  </a:cubicBezTo>
                  <a:cubicBezTo>
                    <a:pt x="45" y="21"/>
                    <a:pt x="36" y="24"/>
                    <a:pt x="27" y="32"/>
                  </a:cubicBezTo>
                  <a:cubicBezTo>
                    <a:pt x="27" y="108"/>
                    <a:pt x="27" y="108"/>
                    <a:pt x="27" y="108"/>
                  </a:cubicBezTo>
                  <a:cubicBezTo>
                    <a:pt x="0" y="108"/>
                    <a:pt x="0" y="108"/>
                    <a:pt x="0" y="108"/>
                  </a:cubicBezTo>
                  <a:lnTo>
                    <a:pt x="0" y="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1" name="Freeform 8"/>
            <p:cNvSpPr>
              <a:spLocks noEditPoints="1"/>
            </p:cNvSpPr>
            <p:nvPr userDrawn="1"/>
          </p:nvSpPr>
          <p:spPr bwMode="auto">
            <a:xfrm>
              <a:off x="778673" y="4708526"/>
              <a:ext cx="79375" cy="88900"/>
            </a:xfrm>
            <a:custGeom>
              <a:avLst/>
              <a:gdLst>
                <a:gd name="T0" fmla="*/ 50 w 98"/>
                <a:gd name="T1" fmla="*/ 110 h 110"/>
                <a:gd name="T2" fmla="*/ 0 w 98"/>
                <a:gd name="T3" fmla="*/ 55 h 110"/>
                <a:gd name="T4" fmla="*/ 49 w 98"/>
                <a:gd name="T5" fmla="*/ 0 h 110"/>
                <a:gd name="T6" fmla="*/ 98 w 98"/>
                <a:gd name="T7" fmla="*/ 54 h 110"/>
                <a:gd name="T8" fmla="*/ 97 w 98"/>
                <a:gd name="T9" fmla="*/ 59 h 110"/>
                <a:gd name="T10" fmla="*/ 27 w 98"/>
                <a:gd name="T11" fmla="*/ 59 h 110"/>
                <a:gd name="T12" fmla="*/ 52 w 98"/>
                <a:gd name="T13" fmla="*/ 89 h 110"/>
                <a:gd name="T14" fmla="*/ 76 w 98"/>
                <a:gd name="T15" fmla="*/ 76 h 110"/>
                <a:gd name="T16" fmla="*/ 96 w 98"/>
                <a:gd name="T17" fmla="*/ 87 h 110"/>
                <a:gd name="T18" fmla="*/ 50 w 98"/>
                <a:gd name="T19" fmla="*/ 110 h 110"/>
                <a:gd name="T20" fmla="*/ 70 w 98"/>
                <a:gd name="T21" fmla="*/ 41 h 110"/>
                <a:gd name="T22" fmla="*/ 49 w 98"/>
                <a:gd name="T23" fmla="*/ 19 h 110"/>
                <a:gd name="T24" fmla="*/ 28 w 98"/>
                <a:gd name="T25" fmla="*/ 41 h 110"/>
                <a:gd name="T26" fmla="*/ 70 w 98"/>
                <a:gd name="T27" fmla="*/ 41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8" h="110">
                  <a:moveTo>
                    <a:pt x="50" y="110"/>
                  </a:moveTo>
                  <a:cubicBezTo>
                    <a:pt x="19" y="110"/>
                    <a:pt x="0" y="90"/>
                    <a:pt x="0" y="55"/>
                  </a:cubicBezTo>
                  <a:cubicBezTo>
                    <a:pt x="0" y="20"/>
                    <a:pt x="19" y="0"/>
                    <a:pt x="49" y="0"/>
                  </a:cubicBezTo>
                  <a:cubicBezTo>
                    <a:pt x="80" y="0"/>
                    <a:pt x="98" y="20"/>
                    <a:pt x="98" y="54"/>
                  </a:cubicBezTo>
                  <a:cubicBezTo>
                    <a:pt x="98" y="56"/>
                    <a:pt x="97" y="57"/>
                    <a:pt x="97" y="59"/>
                  </a:cubicBezTo>
                  <a:cubicBezTo>
                    <a:pt x="27" y="59"/>
                    <a:pt x="27" y="59"/>
                    <a:pt x="27" y="59"/>
                  </a:cubicBezTo>
                  <a:cubicBezTo>
                    <a:pt x="28" y="79"/>
                    <a:pt x="36" y="89"/>
                    <a:pt x="52" y="89"/>
                  </a:cubicBezTo>
                  <a:cubicBezTo>
                    <a:pt x="63" y="89"/>
                    <a:pt x="70" y="85"/>
                    <a:pt x="76" y="76"/>
                  </a:cubicBezTo>
                  <a:cubicBezTo>
                    <a:pt x="96" y="87"/>
                    <a:pt x="96" y="87"/>
                    <a:pt x="96" y="87"/>
                  </a:cubicBezTo>
                  <a:cubicBezTo>
                    <a:pt x="87" y="102"/>
                    <a:pt x="71" y="110"/>
                    <a:pt x="50" y="110"/>
                  </a:cubicBezTo>
                  <a:close/>
                  <a:moveTo>
                    <a:pt x="70" y="41"/>
                  </a:moveTo>
                  <a:cubicBezTo>
                    <a:pt x="70" y="27"/>
                    <a:pt x="62" y="19"/>
                    <a:pt x="49" y="19"/>
                  </a:cubicBezTo>
                  <a:cubicBezTo>
                    <a:pt x="37" y="19"/>
                    <a:pt x="29" y="27"/>
                    <a:pt x="28" y="41"/>
                  </a:cubicBezTo>
                  <a:lnTo>
                    <a:pt x="70" y="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2" name="Freeform 9"/>
            <p:cNvSpPr>
              <a:spLocks noEditPoints="1"/>
            </p:cNvSpPr>
            <p:nvPr userDrawn="1"/>
          </p:nvSpPr>
          <p:spPr bwMode="auto">
            <a:xfrm>
              <a:off x="346873" y="4708526"/>
              <a:ext cx="84138" cy="88900"/>
            </a:xfrm>
            <a:custGeom>
              <a:avLst/>
              <a:gdLst>
                <a:gd name="T0" fmla="*/ 52 w 104"/>
                <a:gd name="T1" fmla="*/ 111 h 111"/>
                <a:gd name="T2" fmla="*/ 0 w 104"/>
                <a:gd name="T3" fmla="*/ 55 h 111"/>
                <a:gd name="T4" fmla="*/ 52 w 104"/>
                <a:gd name="T5" fmla="*/ 0 h 111"/>
                <a:gd name="T6" fmla="*/ 104 w 104"/>
                <a:gd name="T7" fmla="*/ 55 h 111"/>
                <a:gd name="T8" fmla="*/ 52 w 104"/>
                <a:gd name="T9" fmla="*/ 111 h 111"/>
                <a:gd name="T10" fmla="*/ 52 w 104"/>
                <a:gd name="T11" fmla="*/ 23 h 111"/>
                <a:gd name="T12" fmla="*/ 28 w 104"/>
                <a:gd name="T13" fmla="*/ 55 h 111"/>
                <a:gd name="T14" fmla="*/ 52 w 104"/>
                <a:gd name="T15" fmla="*/ 87 h 111"/>
                <a:gd name="T16" fmla="*/ 77 w 104"/>
                <a:gd name="T17" fmla="*/ 55 h 111"/>
                <a:gd name="T18" fmla="*/ 52 w 104"/>
                <a:gd name="T19" fmla="*/ 23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4" h="111">
                  <a:moveTo>
                    <a:pt x="52" y="111"/>
                  </a:moveTo>
                  <a:cubicBezTo>
                    <a:pt x="25" y="111"/>
                    <a:pt x="0" y="93"/>
                    <a:pt x="0" y="55"/>
                  </a:cubicBezTo>
                  <a:cubicBezTo>
                    <a:pt x="0" y="17"/>
                    <a:pt x="25" y="0"/>
                    <a:pt x="52" y="0"/>
                  </a:cubicBezTo>
                  <a:cubicBezTo>
                    <a:pt x="79" y="0"/>
                    <a:pt x="104" y="17"/>
                    <a:pt x="104" y="55"/>
                  </a:cubicBezTo>
                  <a:cubicBezTo>
                    <a:pt x="104" y="93"/>
                    <a:pt x="79" y="111"/>
                    <a:pt x="52" y="111"/>
                  </a:cubicBezTo>
                  <a:close/>
                  <a:moveTo>
                    <a:pt x="52" y="23"/>
                  </a:moveTo>
                  <a:cubicBezTo>
                    <a:pt x="31" y="23"/>
                    <a:pt x="28" y="42"/>
                    <a:pt x="28" y="55"/>
                  </a:cubicBezTo>
                  <a:cubicBezTo>
                    <a:pt x="28" y="69"/>
                    <a:pt x="31" y="87"/>
                    <a:pt x="52" y="87"/>
                  </a:cubicBezTo>
                  <a:cubicBezTo>
                    <a:pt x="73" y="87"/>
                    <a:pt x="77" y="69"/>
                    <a:pt x="77" y="55"/>
                  </a:cubicBezTo>
                  <a:cubicBezTo>
                    <a:pt x="77" y="42"/>
                    <a:pt x="73" y="23"/>
                    <a:pt x="52" y="2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3" name="Freeform 10"/>
            <p:cNvSpPr>
              <a:spLocks/>
            </p:cNvSpPr>
            <p:nvPr userDrawn="1"/>
          </p:nvSpPr>
          <p:spPr bwMode="auto">
            <a:xfrm>
              <a:off x="446885" y="4708526"/>
              <a:ext cx="47625" cy="87313"/>
            </a:xfrm>
            <a:custGeom>
              <a:avLst/>
              <a:gdLst>
                <a:gd name="T0" fmla="*/ 0 w 59"/>
                <a:gd name="T1" fmla="*/ 3 h 108"/>
                <a:gd name="T2" fmla="*/ 26 w 59"/>
                <a:gd name="T3" fmla="*/ 3 h 108"/>
                <a:gd name="T4" fmla="*/ 26 w 59"/>
                <a:gd name="T5" fmla="*/ 15 h 108"/>
                <a:gd name="T6" fmla="*/ 55 w 59"/>
                <a:gd name="T7" fmla="*/ 0 h 108"/>
                <a:gd name="T8" fmla="*/ 59 w 59"/>
                <a:gd name="T9" fmla="*/ 1 h 108"/>
                <a:gd name="T10" fmla="*/ 59 w 59"/>
                <a:gd name="T11" fmla="*/ 27 h 108"/>
                <a:gd name="T12" fmla="*/ 58 w 59"/>
                <a:gd name="T13" fmla="*/ 27 h 108"/>
                <a:gd name="T14" fmla="*/ 28 w 59"/>
                <a:gd name="T15" fmla="*/ 38 h 108"/>
                <a:gd name="T16" fmla="*/ 28 w 59"/>
                <a:gd name="T17" fmla="*/ 108 h 108"/>
                <a:gd name="T18" fmla="*/ 0 w 59"/>
                <a:gd name="T19" fmla="*/ 108 h 108"/>
                <a:gd name="T20" fmla="*/ 0 w 59"/>
                <a:gd name="T21" fmla="*/ 3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" h="108">
                  <a:moveTo>
                    <a:pt x="0" y="3"/>
                  </a:moveTo>
                  <a:cubicBezTo>
                    <a:pt x="26" y="3"/>
                    <a:pt x="26" y="3"/>
                    <a:pt x="26" y="3"/>
                  </a:cubicBezTo>
                  <a:cubicBezTo>
                    <a:pt x="26" y="15"/>
                    <a:pt x="26" y="15"/>
                    <a:pt x="26" y="15"/>
                  </a:cubicBezTo>
                  <a:cubicBezTo>
                    <a:pt x="31" y="8"/>
                    <a:pt x="44" y="0"/>
                    <a:pt x="55" y="0"/>
                  </a:cubicBezTo>
                  <a:cubicBezTo>
                    <a:pt x="57" y="0"/>
                    <a:pt x="58" y="0"/>
                    <a:pt x="59" y="1"/>
                  </a:cubicBezTo>
                  <a:cubicBezTo>
                    <a:pt x="59" y="27"/>
                    <a:pt x="59" y="27"/>
                    <a:pt x="59" y="27"/>
                  </a:cubicBezTo>
                  <a:cubicBezTo>
                    <a:pt x="59" y="27"/>
                    <a:pt x="58" y="27"/>
                    <a:pt x="58" y="27"/>
                  </a:cubicBezTo>
                  <a:cubicBezTo>
                    <a:pt x="46" y="27"/>
                    <a:pt x="32" y="28"/>
                    <a:pt x="28" y="38"/>
                  </a:cubicBezTo>
                  <a:cubicBezTo>
                    <a:pt x="28" y="108"/>
                    <a:pt x="28" y="108"/>
                    <a:pt x="28" y="108"/>
                  </a:cubicBezTo>
                  <a:cubicBezTo>
                    <a:pt x="0" y="108"/>
                    <a:pt x="0" y="108"/>
                    <a:pt x="0" y="108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4" name="Freeform 11"/>
            <p:cNvSpPr>
              <a:spLocks noEditPoints="1"/>
            </p:cNvSpPr>
            <p:nvPr userDrawn="1"/>
          </p:nvSpPr>
          <p:spPr bwMode="auto">
            <a:xfrm>
              <a:off x="685010" y="4708526"/>
              <a:ext cx="79375" cy="120650"/>
            </a:xfrm>
            <a:custGeom>
              <a:avLst/>
              <a:gdLst>
                <a:gd name="T0" fmla="*/ 49 w 98"/>
                <a:gd name="T1" fmla="*/ 85 h 149"/>
                <a:gd name="T2" fmla="*/ 72 w 98"/>
                <a:gd name="T3" fmla="*/ 50 h 149"/>
                <a:gd name="T4" fmla="*/ 49 w 98"/>
                <a:gd name="T5" fmla="*/ 20 h 149"/>
                <a:gd name="T6" fmla="*/ 28 w 98"/>
                <a:gd name="T7" fmla="*/ 51 h 149"/>
                <a:gd name="T8" fmla="*/ 49 w 98"/>
                <a:gd name="T9" fmla="*/ 85 h 149"/>
                <a:gd name="T10" fmla="*/ 98 w 98"/>
                <a:gd name="T11" fmla="*/ 2 h 149"/>
                <a:gd name="T12" fmla="*/ 98 w 98"/>
                <a:gd name="T13" fmla="*/ 102 h 149"/>
                <a:gd name="T14" fmla="*/ 47 w 98"/>
                <a:gd name="T15" fmla="*/ 149 h 149"/>
                <a:gd name="T16" fmla="*/ 3 w 98"/>
                <a:gd name="T17" fmla="*/ 123 h 149"/>
                <a:gd name="T18" fmla="*/ 30 w 98"/>
                <a:gd name="T19" fmla="*/ 118 h 149"/>
                <a:gd name="T20" fmla="*/ 50 w 98"/>
                <a:gd name="T21" fmla="*/ 128 h 149"/>
                <a:gd name="T22" fmla="*/ 72 w 98"/>
                <a:gd name="T23" fmla="*/ 105 h 149"/>
                <a:gd name="T24" fmla="*/ 72 w 98"/>
                <a:gd name="T25" fmla="*/ 93 h 149"/>
                <a:gd name="T26" fmla="*/ 71 w 98"/>
                <a:gd name="T27" fmla="*/ 92 h 149"/>
                <a:gd name="T28" fmla="*/ 44 w 98"/>
                <a:gd name="T29" fmla="*/ 108 h 149"/>
                <a:gd name="T30" fmla="*/ 0 w 98"/>
                <a:gd name="T31" fmla="*/ 55 h 149"/>
                <a:gd name="T32" fmla="*/ 42 w 98"/>
                <a:gd name="T33" fmla="*/ 0 h 149"/>
                <a:gd name="T34" fmla="*/ 73 w 98"/>
                <a:gd name="T35" fmla="*/ 15 h 149"/>
                <a:gd name="T36" fmla="*/ 73 w 98"/>
                <a:gd name="T37" fmla="*/ 15 h 149"/>
                <a:gd name="T38" fmla="*/ 75 w 98"/>
                <a:gd name="T39" fmla="*/ 2 h 149"/>
                <a:gd name="T40" fmla="*/ 98 w 98"/>
                <a:gd name="T41" fmla="*/ 2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8" h="149">
                  <a:moveTo>
                    <a:pt x="49" y="85"/>
                  </a:moveTo>
                  <a:cubicBezTo>
                    <a:pt x="70" y="85"/>
                    <a:pt x="72" y="64"/>
                    <a:pt x="72" y="50"/>
                  </a:cubicBezTo>
                  <a:cubicBezTo>
                    <a:pt x="72" y="33"/>
                    <a:pt x="64" y="20"/>
                    <a:pt x="49" y="20"/>
                  </a:cubicBezTo>
                  <a:cubicBezTo>
                    <a:pt x="39" y="20"/>
                    <a:pt x="28" y="27"/>
                    <a:pt x="28" y="51"/>
                  </a:cubicBezTo>
                  <a:cubicBezTo>
                    <a:pt x="28" y="64"/>
                    <a:pt x="29" y="85"/>
                    <a:pt x="49" y="85"/>
                  </a:cubicBezTo>
                  <a:close/>
                  <a:moveTo>
                    <a:pt x="98" y="2"/>
                  </a:moveTo>
                  <a:cubicBezTo>
                    <a:pt x="98" y="102"/>
                    <a:pt x="98" y="102"/>
                    <a:pt x="98" y="102"/>
                  </a:cubicBezTo>
                  <a:cubicBezTo>
                    <a:pt x="98" y="119"/>
                    <a:pt x="97" y="148"/>
                    <a:pt x="47" y="149"/>
                  </a:cubicBezTo>
                  <a:cubicBezTo>
                    <a:pt x="26" y="149"/>
                    <a:pt x="7" y="141"/>
                    <a:pt x="3" y="123"/>
                  </a:cubicBezTo>
                  <a:cubicBezTo>
                    <a:pt x="30" y="118"/>
                    <a:pt x="30" y="118"/>
                    <a:pt x="30" y="118"/>
                  </a:cubicBezTo>
                  <a:cubicBezTo>
                    <a:pt x="32" y="123"/>
                    <a:pt x="35" y="128"/>
                    <a:pt x="50" y="128"/>
                  </a:cubicBezTo>
                  <a:cubicBezTo>
                    <a:pt x="65" y="128"/>
                    <a:pt x="72" y="122"/>
                    <a:pt x="72" y="105"/>
                  </a:cubicBezTo>
                  <a:cubicBezTo>
                    <a:pt x="72" y="93"/>
                    <a:pt x="72" y="93"/>
                    <a:pt x="72" y="93"/>
                  </a:cubicBezTo>
                  <a:cubicBezTo>
                    <a:pt x="71" y="92"/>
                    <a:pt x="71" y="92"/>
                    <a:pt x="71" y="92"/>
                  </a:cubicBezTo>
                  <a:cubicBezTo>
                    <a:pt x="67" y="100"/>
                    <a:pt x="60" y="108"/>
                    <a:pt x="44" y="108"/>
                  </a:cubicBezTo>
                  <a:cubicBezTo>
                    <a:pt x="19" y="108"/>
                    <a:pt x="0" y="91"/>
                    <a:pt x="0" y="55"/>
                  </a:cubicBezTo>
                  <a:cubicBezTo>
                    <a:pt x="0" y="20"/>
                    <a:pt x="20" y="0"/>
                    <a:pt x="42" y="0"/>
                  </a:cubicBezTo>
                  <a:cubicBezTo>
                    <a:pt x="63" y="0"/>
                    <a:pt x="71" y="10"/>
                    <a:pt x="73" y="15"/>
                  </a:cubicBezTo>
                  <a:cubicBezTo>
                    <a:pt x="73" y="15"/>
                    <a:pt x="73" y="15"/>
                    <a:pt x="73" y="15"/>
                  </a:cubicBezTo>
                  <a:cubicBezTo>
                    <a:pt x="75" y="2"/>
                    <a:pt x="75" y="2"/>
                    <a:pt x="75" y="2"/>
                  </a:cubicBezTo>
                  <a:lnTo>
                    <a:pt x="98" y="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5" name="Freeform 12"/>
            <p:cNvSpPr>
              <a:spLocks noEditPoints="1"/>
            </p:cNvSpPr>
            <p:nvPr userDrawn="1"/>
          </p:nvSpPr>
          <p:spPr bwMode="auto">
            <a:xfrm>
              <a:off x="843760" y="4678363"/>
              <a:ext cx="58738" cy="26988"/>
            </a:xfrm>
            <a:custGeom>
              <a:avLst/>
              <a:gdLst>
                <a:gd name="T0" fmla="*/ 14 w 37"/>
                <a:gd name="T1" fmla="*/ 2 h 17"/>
                <a:gd name="T2" fmla="*/ 9 w 37"/>
                <a:gd name="T3" fmla="*/ 2 h 17"/>
                <a:gd name="T4" fmla="*/ 9 w 37"/>
                <a:gd name="T5" fmla="*/ 17 h 17"/>
                <a:gd name="T6" fmla="*/ 6 w 37"/>
                <a:gd name="T7" fmla="*/ 17 h 17"/>
                <a:gd name="T8" fmla="*/ 6 w 37"/>
                <a:gd name="T9" fmla="*/ 2 h 17"/>
                <a:gd name="T10" fmla="*/ 0 w 37"/>
                <a:gd name="T11" fmla="*/ 2 h 17"/>
                <a:gd name="T12" fmla="*/ 0 w 37"/>
                <a:gd name="T13" fmla="*/ 0 h 17"/>
                <a:gd name="T14" fmla="*/ 14 w 37"/>
                <a:gd name="T15" fmla="*/ 0 h 17"/>
                <a:gd name="T16" fmla="*/ 14 w 37"/>
                <a:gd name="T17" fmla="*/ 2 h 17"/>
                <a:gd name="T18" fmla="*/ 37 w 37"/>
                <a:gd name="T19" fmla="*/ 17 h 17"/>
                <a:gd name="T20" fmla="*/ 34 w 37"/>
                <a:gd name="T21" fmla="*/ 17 h 17"/>
                <a:gd name="T22" fmla="*/ 34 w 37"/>
                <a:gd name="T23" fmla="*/ 2 h 17"/>
                <a:gd name="T24" fmla="*/ 34 w 37"/>
                <a:gd name="T25" fmla="*/ 2 h 17"/>
                <a:gd name="T26" fmla="*/ 29 w 37"/>
                <a:gd name="T27" fmla="*/ 17 h 17"/>
                <a:gd name="T28" fmla="*/ 27 w 37"/>
                <a:gd name="T29" fmla="*/ 17 h 17"/>
                <a:gd name="T30" fmla="*/ 21 w 37"/>
                <a:gd name="T31" fmla="*/ 2 h 17"/>
                <a:gd name="T32" fmla="*/ 20 w 37"/>
                <a:gd name="T33" fmla="*/ 2 h 17"/>
                <a:gd name="T34" fmla="*/ 20 w 37"/>
                <a:gd name="T35" fmla="*/ 17 h 17"/>
                <a:gd name="T36" fmla="*/ 18 w 37"/>
                <a:gd name="T37" fmla="*/ 17 h 17"/>
                <a:gd name="T38" fmla="*/ 18 w 37"/>
                <a:gd name="T39" fmla="*/ 0 h 17"/>
                <a:gd name="T40" fmla="*/ 22 w 37"/>
                <a:gd name="T41" fmla="*/ 0 h 17"/>
                <a:gd name="T42" fmla="*/ 28 w 37"/>
                <a:gd name="T43" fmla="*/ 13 h 17"/>
                <a:gd name="T44" fmla="*/ 33 w 37"/>
                <a:gd name="T45" fmla="*/ 0 h 17"/>
                <a:gd name="T46" fmla="*/ 37 w 37"/>
                <a:gd name="T47" fmla="*/ 0 h 17"/>
                <a:gd name="T48" fmla="*/ 37 w 37"/>
                <a:gd name="T4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7" h="17">
                  <a:moveTo>
                    <a:pt x="14" y="2"/>
                  </a:moveTo>
                  <a:lnTo>
                    <a:pt x="9" y="2"/>
                  </a:lnTo>
                  <a:lnTo>
                    <a:pt x="9" y="17"/>
                  </a:lnTo>
                  <a:lnTo>
                    <a:pt x="6" y="17"/>
                  </a:lnTo>
                  <a:lnTo>
                    <a:pt x="6" y="2"/>
                  </a:lnTo>
                  <a:lnTo>
                    <a:pt x="0" y="2"/>
                  </a:lnTo>
                  <a:lnTo>
                    <a:pt x="0" y="0"/>
                  </a:lnTo>
                  <a:lnTo>
                    <a:pt x="14" y="0"/>
                  </a:lnTo>
                  <a:lnTo>
                    <a:pt x="14" y="2"/>
                  </a:lnTo>
                  <a:close/>
                  <a:moveTo>
                    <a:pt x="37" y="17"/>
                  </a:moveTo>
                  <a:lnTo>
                    <a:pt x="34" y="17"/>
                  </a:lnTo>
                  <a:lnTo>
                    <a:pt x="34" y="2"/>
                  </a:lnTo>
                  <a:lnTo>
                    <a:pt x="34" y="2"/>
                  </a:lnTo>
                  <a:lnTo>
                    <a:pt x="29" y="17"/>
                  </a:lnTo>
                  <a:lnTo>
                    <a:pt x="27" y="17"/>
                  </a:lnTo>
                  <a:lnTo>
                    <a:pt x="21" y="2"/>
                  </a:lnTo>
                  <a:lnTo>
                    <a:pt x="20" y="2"/>
                  </a:lnTo>
                  <a:lnTo>
                    <a:pt x="20" y="17"/>
                  </a:lnTo>
                  <a:lnTo>
                    <a:pt x="18" y="17"/>
                  </a:lnTo>
                  <a:lnTo>
                    <a:pt x="18" y="0"/>
                  </a:lnTo>
                  <a:lnTo>
                    <a:pt x="22" y="0"/>
                  </a:lnTo>
                  <a:lnTo>
                    <a:pt x="28" y="13"/>
                  </a:lnTo>
                  <a:lnTo>
                    <a:pt x="33" y="0"/>
                  </a:lnTo>
                  <a:lnTo>
                    <a:pt x="37" y="0"/>
                  </a:lnTo>
                  <a:lnTo>
                    <a:pt x="37" y="1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cs typeface="Arial" charset="0"/>
              </a:endParaRPr>
            </a:p>
          </p:txBody>
        </p:sp>
      </p:grpSp>
      <p:grpSp>
        <p:nvGrpSpPr>
          <p:cNvPr id="16" name="Groupe 15"/>
          <p:cNvGrpSpPr/>
          <p:nvPr userDrawn="1"/>
        </p:nvGrpSpPr>
        <p:grpSpPr>
          <a:xfrm>
            <a:off x="7884368" y="4011910"/>
            <a:ext cx="885714" cy="857143"/>
            <a:chOff x="7934758" y="4011910"/>
            <a:chExt cx="885714" cy="857143"/>
          </a:xfrm>
        </p:grpSpPr>
        <p:pic>
          <p:nvPicPr>
            <p:cNvPr id="17" name="Image 16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34758" y="4011910"/>
              <a:ext cx="885714" cy="857143"/>
            </a:xfrm>
            <a:prstGeom prst="rect">
              <a:avLst/>
            </a:prstGeom>
          </p:spPr>
        </p:pic>
        <p:sp>
          <p:nvSpPr>
            <p:cNvPr id="18" name="Ellipse 17"/>
            <p:cNvSpPr/>
            <p:nvPr userDrawn="1"/>
          </p:nvSpPr>
          <p:spPr>
            <a:xfrm>
              <a:off x="7999615" y="4080743"/>
              <a:ext cx="756000" cy="745258"/>
            </a:xfrm>
            <a:prstGeom prst="ellipse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fr-FR" sz="1600" dirty="0">
                <a:solidFill>
                  <a:srgbClr val="000000"/>
                </a:solidFill>
              </a:endParaRPr>
            </a:p>
          </p:txBody>
        </p:sp>
      </p:grpSp>
      <p:sp>
        <p:nvSpPr>
          <p:cNvPr id="20" name="ZoneTexte 19"/>
          <p:cNvSpPr txBox="1"/>
          <p:nvPr userDrawn="1"/>
        </p:nvSpPr>
        <p:spPr>
          <a:xfrm>
            <a:off x="346873" y="1177192"/>
            <a:ext cx="4935501" cy="874085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fontAlgn="base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rgbClr val="FFFFFF"/>
              </a:buClr>
              <a:buSzPct val="25000"/>
              <a:buFont typeface="Calibri" pitchFamily="34" charset="0"/>
              <a:buNone/>
              <a:defRPr/>
            </a:pPr>
            <a:r>
              <a:rPr lang="fr-FR" sz="1400" spc="-20" dirty="0">
                <a:solidFill>
                  <a:srgbClr val="000000"/>
                </a:solidFill>
                <a:cs typeface="Arial" panose="020B0604020202020204" pitchFamily="34" charset="0"/>
              </a:rPr>
              <a:t>Pour toute demande d’accompagnement :</a:t>
            </a:r>
          </a:p>
          <a:p>
            <a:pPr fontAlgn="base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rgbClr val="FFFFFF"/>
              </a:buClr>
              <a:buSzPct val="25000"/>
              <a:buFont typeface="Calibri" pitchFamily="34" charset="0"/>
              <a:buNone/>
              <a:defRPr/>
            </a:pPr>
            <a:r>
              <a:rPr lang="fr-FR" sz="1400" spc="-20" dirty="0">
                <a:solidFill>
                  <a:srgbClr val="000000"/>
                </a:solidFill>
                <a:cs typeface="Arial" panose="020B0604020202020204" pitchFamily="34" charset="0"/>
              </a:rPr>
              <a:t>ZZZ ACCESSIBILITY SUPPORT (accessibilty.support@orange.com)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fr-FR" sz="1400" dirty="0" err="1">
              <a:solidFill>
                <a:srgbClr val="000000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6852406"/>
      </p:ext>
    </p:extLst>
  </p:cSld>
  <p:clrMapOvr>
    <a:masterClrMapping/>
  </p:clrMapOvr>
  <p:transition spd="med"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u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827584" y="268288"/>
            <a:ext cx="8064896" cy="742950"/>
          </a:xfrm>
          <a:prstGeom prst="rect">
            <a:avLst/>
          </a:prstGeom>
        </p:spPr>
        <p:txBody>
          <a:bodyPr/>
          <a:lstStyle>
            <a:lvl1pPr>
              <a:defRPr sz="2200" b="1">
                <a:solidFill>
                  <a:srgbClr val="F16E00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pic>
        <p:nvPicPr>
          <p:cNvPr id="4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175" y="0"/>
            <a:ext cx="614363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90488" y="4702969"/>
            <a:ext cx="409575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Helvetica 75 Bold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Helvetica 75 Bold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Helvetica 75 Bold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Helvetica 75 Bold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Helvetica 75 Bold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75 Bold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75 Bold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75 Bold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75 Bold" pitchFamily="34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fld id="{54745B31-5615-40C5-AE1B-3D867612660B}" type="slidenum">
              <a:rPr lang="en-GB" altLang="fr-FR" sz="800" b="1">
                <a:solidFill>
                  <a:srgbClr val="FFFFFF"/>
                </a:solidFill>
                <a:ea typeface="ＭＳ Ｐゴシック" pitchFamily="34" charset="-128"/>
                <a:cs typeface="Arial" charset="0"/>
              </a:rPr>
              <a:pPr algn="ctr" fontAlgn="base">
                <a:spcBef>
                  <a:spcPct val="0"/>
                </a:spcBef>
                <a:spcAft>
                  <a:spcPct val="0"/>
                </a:spcAft>
              </a:pPr>
              <a:t>‹N°›</a:t>
            </a:fld>
            <a:endParaRPr lang="fr-FR" altLang="fr-FR" sz="800" b="1" dirty="0">
              <a:solidFill>
                <a:srgbClr val="000000"/>
              </a:solidFill>
              <a:ea typeface="ＭＳ Ｐゴシック" pitchFamily="34" charset="-128"/>
              <a:cs typeface="Arial" charset="0"/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827584" y="1184274"/>
            <a:ext cx="8064896" cy="3332163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bg1"/>
              </a:buClr>
              <a:buSzPct val="25000"/>
              <a:buFont typeface="Calibri" pitchFamily="34" charset="0"/>
              <a:buNone/>
              <a:tabLst/>
              <a:defRPr sz="1400" baseline="0">
                <a:solidFill>
                  <a:schemeClr val="tx1"/>
                </a:solidFill>
              </a:defRPr>
            </a:lvl1pPr>
            <a:lvl2pPr>
              <a:defRPr sz="1800" baseline="0">
                <a:solidFill>
                  <a:srgbClr val="F16E00"/>
                </a:solidFill>
              </a:defRPr>
            </a:lvl2pPr>
            <a:lvl3pPr marL="180975" marR="0" indent="-180975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7900"/>
              </a:buClr>
              <a:buSzTx/>
              <a:buFont typeface="Wingdings" panose="05000000000000000000" pitchFamily="2" charset="2"/>
              <a:buChar char="§"/>
              <a:tabLst/>
              <a:defRPr sz="1400" baseline="0">
                <a:solidFill>
                  <a:schemeClr val="tx1"/>
                </a:solidFill>
              </a:defRPr>
            </a:lvl3pPr>
            <a:lvl4pPr marL="407988" marR="0" indent="-1905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–"/>
              <a:tabLst/>
              <a:defRPr sz="1400" baseline="0">
                <a:solidFill>
                  <a:schemeClr val="tx1"/>
                </a:solidFill>
              </a:defRPr>
            </a:lvl4pPr>
            <a:lvl5pPr marL="595313" indent="-173038">
              <a:buClrTx/>
              <a:buFont typeface="Arial" panose="020B0604020202020204" pitchFamily="34" charset="0"/>
              <a:buChar char="•"/>
              <a:defRPr sz="1400" baseline="0">
                <a:solidFill>
                  <a:schemeClr val="tx1"/>
                </a:solidFill>
              </a:defRPr>
            </a:lvl5pPr>
            <a:lvl6pPr>
              <a:buClrTx/>
              <a:defRPr sz="14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1"/>
            <a:r>
              <a:rPr lang="fr-FR" noProof="0" dirty="0"/>
              <a:t>Deuxième niveau</a:t>
            </a:r>
          </a:p>
          <a:p>
            <a:pPr lvl="2"/>
            <a:r>
              <a:rPr lang="fr-FR" noProof="0" dirty="0"/>
              <a:t>Troisième niveau</a:t>
            </a:r>
          </a:p>
          <a:p>
            <a:pPr lvl="3"/>
            <a:r>
              <a:rPr lang="fr-FR" noProof="0" dirty="0"/>
              <a:t>Quatrième niveau</a:t>
            </a:r>
          </a:p>
          <a:p>
            <a:pPr lvl="4"/>
            <a:r>
              <a:rPr lang="fr-FR" noProof="0" dirty="0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2489694055"/>
      </p:ext>
    </p:extLst>
  </p:cSld>
  <p:clrMapOvr>
    <a:masterClrMapping/>
  </p:clrMapOvr>
  <p:transition spd="med">
    <p:fade/>
  </p:transition>
  <p:hf sldNum="0" hd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erci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re 11"/>
          <p:cNvSpPr>
            <a:spLocks noGrp="1"/>
          </p:cNvSpPr>
          <p:nvPr>
            <p:ph type="title" hasCustomPrompt="1"/>
          </p:nvPr>
        </p:nvSpPr>
        <p:spPr>
          <a:xfrm>
            <a:off x="313535" y="267618"/>
            <a:ext cx="4831159" cy="743744"/>
          </a:xfrm>
          <a:prstGeom prst="rect">
            <a:avLst/>
          </a:prstGeom>
        </p:spPr>
        <p:txBody>
          <a:bodyPr/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Merci</a:t>
            </a:r>
          </a:p>
        </p:txBody>
      </p:sp>
      <p:grpSp>
        <p:nvGrpSpPr>
          <p:cNvPr id="7" name="Group 2"/>
          <p:cNvGrpSpPr/>
          <p:nvPr/>
        </p:nvGrpSpPr>
        <p:grpSpPr>
          <a:xfrm>
            <a:off x="313535" y="4233863"/>
            <a:ext cx="612775" cy="612775"/>
            <a:chOff x="313535" y="4233863"/>
            <a:chExt cx="612775" cy="612775"/>
          </a:xfrm>
        </p:grpSpPr>
        <p:sp>
          <p:nvSpPr>
            <p:cNvPr id="8" name="Rectangle 5"/>
            <p:cNvSpPr>
              <a:spLocks noChangeArrowheads="1"/>
            </p:cNvSpPr>
            <p:nvPr userDrawn="1"/>
          </p:nvSpPr>
          <p:spPr bwMode="auto">
            <a:xfrm>
              <a:off x="313535" y="4233863"/>
              <a:ext cx="612775" cy="612775"/>
            </a:xfrm>
            <a:prstGeom prst="rect">
              <a:avLst/>
            </a:prstGeom>
            <a:solidFill>
              <a:srgbClr val="FF7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 dirty="0">
                <a:solidFill>
                  <a:srgbClr val="FFFFFF"/>
                </a:solidFill>
                <a:cs typeface="Arial" charset="0"/>
              </a:endParaRPr>
            </a:p>
          </p:txBody>
        </p:sp>
        <p:sp>
          <p:nvSpPr>
            <p:cNvPr id="9" name="Freeform 6"/>
            <p:cNvSpPr>
              <a:spLocks noEditPoints="1"/>
            </p:cNvSpPr>
            <p:nvPr userDrawn="1"/>
          </p:nvSpPr>
          <p:spPr bwMode="auto">
            <a:xfrm>
              <a:off x="500860" y="4708526"/>
              <a:ext cx="74613" cy="87313"/>
            </a:xfrm>
            <a:custGeom>
              <a:avLst/>
              <a:gdLst>
                <a:gd name="T0" fmla="*/ 66 w 93"/>
                <a:gd name="T1" fmla="*/ 99 h 109"/>
                <a:gd name="T2" fmla="*/ 31 w 93"/>
                <a:gd name="T3" fmla="*/ 109 h 109"/>
                <a:gd name="T4" fmla="*/ 0 w 93"/>
                <a:gd name="T5" fmla="*/ 79 h 109"/>
                <a:gd name="T6" fmla="*/ 66 w 93"/>
                <a:gd name="T7" fmla="*/ 37 h 109"/>
                <a:gd name="T8" fmla="*/ 66 w 93"/>
                <a:gd name="T9" fmla="*/ 32 h 109"/>
                <a:gd name="T10" fmla="*/ 49 w 93"/>
                <a:gd name="T11" fmla="*/ 19 h 109"/>
                <a:gd name="T12" fmla="*/ 24 w 93"/>
                <a:gd name="T13" fmla="*/ 32 h 109"/>
                <a:gd name="T14" fmla="*/ 5 w 93"/>
                <a:gd name="T15" fmla="*/ 21 h 109"/>
                <a:gd name="T16" fmla="*/ 50 w 93"/>
                <a:gd name="T17" fmla="*/ 0 h 109"/>
                <a:gd name="T18" fmla="*/ 93 w 93"/>
                <a:gd name="T19" fmla="*/ 32 h 109"/>
                <a:gd name="T20" fmla="*/ 93 w 93"/>
                <a:gd name="T21" fmla="*/ 108 h 109"/>
                <a:gd name="T22" fmla="*/ 68 w 93"/>
                <a:gd name="T23" fmla="*/ 108 h 109"/>
                <a:gd name="T24" fmla="*/ 66 w 93"/>
                <a:gd name="T25" fmla="*/ 99 h 109"/>
                <a:gd name="T26" fmla="*/ 27 w 93"/>
                <a:gd name="T27" fmla="*/ 77 h 109"/>
                <a:gd name="T28" fmla="*/ 39 w 93"/>
                <a:gd name="T29" fmla="*/ 90 h 109"/>
                <a:gd name="T30" fmla="*/ 65 w 93"/>
                <a:gd name="T31" fmla="*/ 79 h 109"/>
                <a:gd name="T32" fmla="*/ 65 w 93"/>
                <a:gd name="T33" fmla="*/ 54 h 109"/>
                <a:gd name="T34" fmla="*/ 27 w 93"/>
                <a:gd name="T35" fmla="*/ 7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" h="109">
                  <a:moveTo>
                    <a:pt x="66" y="99"/>
                  </a:moveTo>
                  <a:cubicBezTo>
                    <a:pt x="55" y="106"/>
                    <a:pt x="43" y="109"/>
                    <a:pt x="31" y="109"/>
                  </a:cubicBezTo>
                  <a:cubicBezTo>
                    <a:pt x="11" y="109"/>
                    <a:pt x="0" y="96"/>
                    <a:pt x="0" y="79"/>
                  </a:cubicBezTo>
                  <a:cubicBezTo>
                    <a:pt x="0" y="55"/>
                    <a:pt x="21" y="42"/>
                    <a:pt x="66" y="37"/>
                  </a:cubicBezTo>
                  <a:cubicBezTo>
                    <a:pt x="66" y="32"/>
                    <a:pt x="66" y="32"/>
                    <a:pt x="66" y="32"/>
                  </a:cubicBezTo>
                  <a:cubicBezTo>
                    <a:pt x="66" y="24"/>
                    <a:pt x="60" y="19"/>
                    <a:pt x="49" y="19"/>
                  </a:cubicBezTo>
                  <a:cubicBezTo>
                    <a:pt x="39" y="19"/>
                    <a:pt x="30" y="24"/>
                    <a:pt x="24" y="32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15" y="7"/>
                    <a:pt x="30" y="0"/>
                    <a:pt x="50" y="0"/>
                  </a:cubicBezTo>
                  <a:cubicBezTo>
                    <a:pt x="77" y="0"/>
                    <a:pt x="93" y="12"/>
                    <a:pt x="93" y="32"/>
                  </a:cubicBezTo>
                  <a:cubicBezTo>
                    <a:pt x="93" y="32"/>
                    <a:pt x="93" y="108"/>
                    <a:pt x="93" y="108"/>
                  </a:cubicBezTo>
                  <a:cubicBezTo>
                    <a:pt x="68" y="108"/>
                    <a:pt x="68" y="108"/>
                    <a:pt x="68" y="108"/>
                  </a:cubicBezTo>
                  <a:lnTo>
                    <a:pt x="66" y="99"/>
                  </a:lnTo>
                  <a:close/>
                  <a:moveTo>
                    <a:pt x="27" y="77"/>
                  </a:moveTo>
                  <a:cubicBezTo>
                    <a:pt x="27" y="84"/>
                    <a:pt x="31" y="90"/>
                    <a:pt x="39" y="90"/>
                  </a:cubicBezTo>
                  <a:cubicBezTo>
                    <a:pt x="48" y="90"/>
                    <a:pt x="57" y="87"/>
                    <a:pt x="65" y="79"/>
                  </a:cubicBezTo>
                  <a:cubicBezTo>
                    <a:pt x="65" y="54"/>
                    <a:pt x="65" y="54"/>
                    <a:pt x="65" y="54"/>
                  </a:cubicBezTo>
                  <a:cubicBezTo>
                    <a:pt x="39" y="57"/>
                    <a:pt x="27" y="64"/>
                    <a:pt x="27" y="7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 dirty="0">
                <a:solidFill>
                  <a:srgbClr val="FFFFFF"/>
                </a:solidFill>
                <a:cs typeface="Arial" charset="0"/>
              </a:endParaRPr>
            </a:p>
          </p:txBody>
        </p:sp>
        <p:sp>
          <p:nvSpPr>
            <p:cNvPr id="10" name="Freeform 7"/>
            <p:cNvSpPr>
              <a:spLocks/>
            </p:cNvSpPr>
            <p:nvPr userDrawn="1"/>
          </p:nvSpPr>
          <p:spPr bwMode="auto">
            <a:xfrm>
              <a:off x="592935" y="4708526"/>
              <a:ext cx="76200" cy="87313"/>
            </a:xfrm>
            <a:custGeom>
              <a:avLst/>
              <a:gdLst>
                <a:gd name="T0" fmla="*/ 0 w 94"/>
                <a:gd name="T1" fmla="*/ 5 h 108"/>
                <a:gd name="T2" fmla="*/ 23 w 94"/>
                <a:gd name="T3" fmla="*/ 2 h 108"/>
                <a:gd name="T4" fmla="*/ 25 w 94"/>
                <a:gd name="T5" fmla="*/ 15 h 108"/>
                <a:gd name="T6" fmla="*/ 61 w 94"/>
                <a:gd name="T7" fmla="*/ 0 h 108"/>
                <a:gd name="T8" fmla="*/ 94 w 94"/>
                <a:gd name="T9" fmla="*/ 34 h 108"/>
                <a:gd name="T10" fmla="*/ 94 w 94"/>
                <a:gd name="T11" fmla="*/ 108 h 108"/>
                <a:gd name="T12" fmla="*/ 66 w 94"/>
                <a:gd name="T13" fmla="*/ 108 h 108"/>
                <a:gd name="T14" fmla="*/ 66 w 94"/>
                <a:gd name="T15" fmla="*/ 39 h 108"/>
                <a:gd name="T16" fmla="*/ 53 w 94"/>
                <a:gd name="T17" fmla="*/ 21 h 108"/>
                <a:gd name="T18" fmla="*/ 27 w 94"/>
                <a:gd name="T19" fmla="*/ 32 h 108"/>
                <a:gd name="T20" fmla="*/ 27 w 94"/>
                <a:gd name="T21" fmla="*/ 108 h 108"/>
                <a:gd name="T22" fmla="*/ 0 w 94"/>
                <a:gd name="T23" fmla="*/ 108 h 108"/>
                <a:gd name="T24" fmla="*/ 0 w 94"/>
                <a:gd name="T25" fmla="*/ 5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4" h="108">
                  <a:moveTo>
                    <a:pt x="0" y="5"/>
                  </a:moveTo>
                  <a:cubicBezTo>
                    <a:pt x="23" y="2"/>
                    <a:pt x="23" y="2"/>
                    <a:pt x="23" y="2"/>
                  </a:cubicBezTo>
                  <a:cubicBezTo>
                    <a:pt x="25" y="15"/>
                    <a:pt x="25" y="15"/>
                    <a:pt x="25" y="15"/>
                  </a:cubicBezTo>
                  <a:cubicBezTo>
                    <a:pt x="38" y="5"/>
                    <a:pt x="48" y="0"/>
                    <a:pt x="61" y="0"/>
                  </a:cubicBezTo>
                  <a:cubicBezTo>
                    <a:pt x="83" y="0"/>
                    <a:pt x="94" y="12"/>
                    <a:pt x="94" y="34"/>
                  </a:cubicBezTo>
                  <a:cubicBezTo>
                    <a:pt x="94" y="108"/>
                    <a:pt x="94" y="108"/>
                    <a:pt x="94" y="108"/>
                  </a:cubicBezTo>
                  <a:cubicBezTo>
                    <a:pt x="66" y="108"/>
                    <a:pt x="66" y="108"/>
                    <a:pt x="66" y="108"/>
                  </a:cubicBezTo>
                  <a:cubicBezTo>
                    <a:pt x="66" y="39"/>
                    <a:pt x="66" y="39"/>
                    <a:pt x="66" y="39"/>
                  </a:cubicBezTo>
                  <a:cubicBezTo>
                    <a:pt x="66" y="26"/>
                    <a:pt x="63" y="21"/>
                    <a:pt x="53" y="21"/>
                  </a:cubicBezTo>
                  <a:cubicBezTo>
                    <a:pt x="45" y="21"/>
                    <a:pt x="36" y="24"/>
                    <a:pt x="27" y="32"/>
                  </a:cubicBezTo>
                  <a:cubicBezTo>
                    <a:pt x="27" y="108"/>
                    <a:pt x="27" y="108"/>
                    <a:pt x="27" y="108"/>
                  </a:cubicBezTo>
                  <a:cubicBezTo>
                    <a:pt x="0" y="108"/>
                    <a:pt x="0" y="108"/>
                    <a:pt x="0" y="108"/>
                  </a:cubicBezTo>
                  <a:lnTo>
                    <a:pt x="0" y="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 dirty="0">
                <a:solidFill>
                  <a:srgbClr val="FFFFFF"/>
                </a:solidFill>
                <a:cs typeface="Arial" charset="0"/>
              </a:endParaRPr>
            </a:p>
          </p:txBody>
        </p:sp>
        <p:sp>
          <p:nvSpPr>
            <p:cNvPr id="11" name="Freeform 8"/>
            <p:cNvSpPr>
              <a:spLocks noEditPoints="1"/>
            </p:cNvSpPr>
            <p:nvPr userDrawn="1"/>
          </p:nvSpPr>
          <p:spPr bwMode="auto">
            <a:xfrm>
              <a:off x="778673" y="4708526"/>
              <a:ext cx="79375" cy="88900"/>
            </a:xfrm>
            <a:custGeom>
              <a:avLst/>
              <a:gdLst>
                <a:gd name="T0" fmla="*/ 50 w 98"/>
                <a:gd name="T1" fmla="*/ 110 h 110"/>
                <a:gd name="T2" fmla="*/ 0 w 98"/>
                <a:gd name="T3" fmla="*/ 55 h 110"/>
                <a:gd name="T4" fmla="*/ 49 w 98"/>
                <a:gd name="T5" fmla="*/ 0 h 110"/>
                <a:gd name="T6" fmla="*/ 98 w 98"/>
                <a:gd name="T7" fmla="*/ 54 h 110"/>
                <a:gd name="T8" fmla="*/ 97 w 98"/>
                <a:gd name="T9" fmla="*/ 59 h 110"/>
                <a:gd name="T10" fmla="*/ 27 w 98"/>
                <a:gd name="T11" fmla="*/ 59 h 110"/>
                <a:gd name="T12" fmla="*/ 52 w 98"/>
                <a:gd name="T13" fmla="*/ 89 h 110"/>
                <a:gd name="T14" fmla="*/ 76 w 98"/>
                <a:gd name="T15" fmla="*/ 76 h 110"/>
                <a:gd name="T16" fmla="*/ 96 w 98"/>
                <a:gd name="T17" fmla="*/ 87 h 110"/>
                <a:gd name="T18" fmla="*/ 50 w 98"/>
                <a:gd name="T19" fmla="*/ 110 h 110"/>
                <a:gd name="T20" fmla="*/ 70 w 98"/>
                <a:gd name="T21" fmla="*/ 41 h 110"/>
                <a:gd name="T22" fmla="*/ 49 w 98"/>
                <a:gd name="T23" fmla="*/ 19 h 110"/>
                <a:gd name="T24" fmla="*/ 28 w 98"/>
                <a:gd name="T25" fmla="*/ 41 h 110"/>
                <a:gd name="T26" fmla="*/ 70 w 98"/>
                <a:gd name="T27" fmla="*/ 41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8" h="110">
                  <a:moveTo>
                    <a:pt x="50" y="110"/>
                  </a:moveTo>
                  <a:cubicBezTo>
                    <a:pt x="19" y="110"/>
                    <a:pt x="0" y="90"/>
                    <a:pt x="0" y="55"/>
                  </a:cubicBezTo>
                  <a:cubicBezTo>
                    <a:pt x="0" y="20"/>
                    <a:pt x="19" y="0"/>
                    <a:pt x="49" y="0"/>
                  </a:cubicBezTo>
                  <a:cubicBezTo>
                    <a:pt x="80" y="0"/>
                    <a:pt x="98" y="20"/>
                    <a:pt x="98" y="54"/>
                  </a:cubicBezTo>
                  <a:cubicBezTo>
                    <a:pt x="98" y="56"/>
                    <a:pt x="97" y="57"/>
                    <a:pt x="97" y="59"/>
                  </a:cubicBezTo>
                  <a:cubicBezTo>
                    <a:pt x="27" y="59"/>
                    <a:pt x="27" y="59"/>
                    <a:pt x="27" y="59"/>
                  </a:cubicBezTo>
                  <a:cubicBezTo>
                    <a:pt x="28" y="79"/>
                    <a:pt x="36" y="89"/>
                    <a:pt x="52" y="89"/>
                  </a:cubicBezTo>
                  <a:cubicBezTo>
                    <a:pt x="63" y="89"/>
                    <a:pt x="70" y="85"/>
                    <a:pt x="76" y="76"/>
                  </a:cubicBezTo>
                  <a:cubicBezTo>
                    <a:pt x="96" y="87"/>
                    <a:pt x="96" y="87"/>
                    <a:pt x="96" y="87"/>
                  </a:cubicBezTo>
                  <a:cubicBezTo>
                    <a:pt x="87" y="102"/>
                    <a:pt x="71" y="110"/>
                    <a:pt x="50" y="110"/>
                  </a:cubicBezTo>
                  <a:close/>
                  <a:moveTo>
                    <a:pt x="70" y="41"/>
                  </a:moveTo>
                  <a:cubicBezTo>
                    <a:pt x="70" y="27"/>
                    <a:pt x="62" y="19"/>
                    <a:pt x="49" y="19"/>
                  </a:cubicBezTo>
                  <a:cubicBezTo>
                    <a:pt x="37" y="19"/>
                    <a:pt x="29" y="27"/>
                    <a:pt x="28" y="41"/>
                  </a:cubicBezTo>
                  <a:lnTo>
                    <a:pt x="70" y="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 dirty="0">
                <a:solidFill>
                  <a:srgbClr val="FFFFFF"/>
                </a:solidFill>
                <a:cs typeface="Arial" charset="0"/>
              </a:endParaRPr>
            </a:p>
          </p:txBody>
        </p:sp>
        <p:sp>
          <p:nvSpPr>
            <p:cNvPr id="12" name="Freeform 9"/>
            <p:cNvSpPr>
              <a:spLocks noEditPoints="1"/>
            </p:cNvSpPr>
            <p:nvPr userDrawn="1"/>
          </p:nvSpPr>
          <p:spPr bwMode="auto">
            <a:xfrm>
              <a:off x="346873" y="4708526"/>
              <a:ext cx="84138" cy="88900"/>
            </a:xfrm>
            <a:custGeom>
              <a:avLst/>
              <a:gdLst>
                <a:gd name="T0" fmla="*/ 52 w 104"/>
                <a:gd name="T1" fmla="*/ 111 h 111"/>
                <a:gd name="T2" fmla="*/ 0 w 104"/>
                <a:gd name="T3" fmla="*/ 55 h 111"/>
                <a:gd name="T4" fmla="*/ 52 w 104"/>
                <a:gd name="T5" fmla="*/ 0 h 111"/>
                <a:gd name="T6" fmla="*/ 104 w 104"/>
                <a:gd name="T7" fmla="*/ 55 h 111"/>
                <a:gd name="T8" fmla="*/ 52 w 104"/>
                <a:gd name="T9" fmla="*/ 111 h 111"/>
                <a:gd name="T10" fmla="*/ 52 w 104"/>
                <a:gd name="T11" fmla="*/ 23 h 111"/>
                <a:gd name="T12" fmla="*/ 28 w 104"/>
                <a:gd name="T13" fmla="*/ 55 h 111"/>
                <a:gd name="T14" fmla="*/ 52 w 104"/>
                <a:gd name="T15" fmla="*/ 87 h 111"/>
                <a:gd name="T16" fmla="*/ 77 w 104"/>
                <a:gd name="T17" fmla="*/ 55 h 111"/>
                <a:gd name="T18" fmla="*/ 52 w 104"/>
                <a:gd name="T19" fmla="*/ 23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4" h="111">
                  <a:moveTo>
                    <a:pt x="52" y="111"/>
                  </a:moveTo>
                  <a:cubicBezTo>
                    <a:pt x="25" y="111"/>
                    <a:pt x="0" y="93"/>
                    <a:pt x="0" y="55"/>
                  </a:cubicBezTo>
                  <a:cubicBezTo>
                    <a:pt x="0" y="17"/>
                    <a:pt x="25" y="0"/>
                    <a:pt x="52" y="0"/>
                  </a:cubicBezTo>
                  <a:cubicBezTo>
                    <a:pt x="79" y="0"/>
                    <a:pt x="104" y="17"/>
                    <a:pt x="104" y="55"/>
                  </a:cubicBezTo>
                  <a:cubicBezTo>
                    <a:pt x="104" y="93"/>
                    <a:pt x="79" y="111"/>
                    <a:pt x="52" y="111"/>
                  </a:cubicBezTo>
                  <a:close/>
                  <a:moveTo>
                    <a:pt x="52" y="23"/>
                  </a:moveTo>
                  <a:cubicBezTo>
                    <a:pt x="31" y="23"/>
                    <a:pt x="28" y="42"/>
                    <a:pt x="28" y="55"/>
                  </a:cubicBezTo>
                  <a:cubicBezTo>
                    <a:pt x="28" y="69"/>
                    <a:pt x="31" y="87"/>
                    <a:pt x="52" y="87"/>
                  </a:cubicBezTo>
                  <a:cubicBezTo>
                    <a:pt x="73" y="87"/>
                    <a:pt x="77" y="69"/>
                    <a:pt x="77" y="55"/>
                  </a:cubicBezTo>
                  <a:cubicBezTo>
                    <a:pt x="77" y="42"/>
                    <a:pt x="73" y="23"/>
                    <a:pt x="52" y="2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 dirty="0">
                <a:solidFill>
                  <a:srgbClr val="FFFFFF"/>
                </a:solidFill>
                <a:cs typeface="Arial" charset="0"/>
              </a:endParaRPr>
            </a:p>
          </p:txBody>
        </p:sp>
        <p:sp>
          <p:nvSpPr>
            <p:cNvPr id="13" name="Freeform 10"/>
            <p:cNvSpPr>
              <a:spLocks/>
            </p:cNvSpPr>
            <p:nvPr userDrawn="1"/>
          </p:nvSpPr>
          <p:spPr bwMode="auto">
            <a:xfrm>
              <a:off x="446885" y="4708526"/>
              <a:ext cx="47625" cy="87313"/>
            </a:xfrm>
            <a:custGeom>
              <a:avLst/>
              <a:gdLst>
                <a:gd name="T0" fmla="*/ 0 w 59"/>
                <a:gd name="T1" fmla="*/ 3 h 108"/>
                <a:gd name="T2" fmla="*/ 26 w 59"/>
                <a:gd name="T3" fmla="*/ 3 h 108"/>
                <a:gd name="T4" fmla="*/ 26 w 59"/>
                <a:gd name="T5" fmla="*/ 15 h 108"/>
                <a:gd name="T6" fmla="*/ 55 w 59"/>
                <a:gd name="T7" fmla="*/ 0 h 108"/>
                <a:gd name="T8" fmla="*/ 59 w 59"/>
                <a:gd name="T9" fmla="*/ 1 h 108"/>
                <a:gd name="T10" fmla="*/ 59 w 59"/>
                <a:gd name="T11" fmla="*/ 27 h 108"/>
                <a:gd name="T12" fmla="*/ 58 w 59"/>
                <a:gd name="T13" fmla="*/ 27 h 108"/>
                <a:gd name="T14" fmla="*/ 28 w 59"/>
                <a:gd name="T15" fmla="*/ 38 h 108"/>
                <a:gd name="T16" fmla="*/ 28 w 59"/>
                <a:gd name="T17" fmla="*/ 108 h 108"/>
                <a:gd name="T18" fmla="*/ 0 w 59"/>
                <a:gd name="T19" fmla="*/ 108 h 108"/>
                <a:gd name="T20" fmla="*/ 0 w 59"/>
                <a:gd name="T21" fmla="*/ 3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" h="108">
                  <a:moveTo>
                    <a:pt x="0" y="3"/>
                  </a:moveTo>
                  <a:cubicBezTo>
                    <a:pt x="26" y="3"/>
                    <a:pt x="26" y="3"/>
                    <a:pt x="26" y="3"/>
                  </a:cubicBezTo>
                  <a:cubicBezTo>
                    <a:pt x="26" y="15"/>
                    <a:pt x="26" y="15"/>
                    <a:pt x="26" y="15"/>
                  </a:cubicBezTo>
                  <a:cubicBezTo>
                    <a:pt x="31" y="8"/>
                    <a:pt x="44" y="0"/>
                    <a:pt x="55" y="0"/>
                  </a:cubicBezTo>
                  <a:cubicBezTo>
                    <a:pt x="57" y="0"/>
                    <a:pt x="58" y="0"/>
                    <a:pt x="59" y="1"/>
                  </a:cubicBezTo>
                  <a:cubicBezTo>
                    <a:pt x="59" y="27"/>
                    <a:pt x="59" y="27"/>
                    <a:pt x="59" y="27"/>
                  </a:cubicBezTo>
                  <a:cubicBezTo>
                    <a:pt x="59" y="27"/>
                    <a:pt x="58" y="27"/>
                    <a:pt x="58" y="27"/>
                  </a:cubicBezTo>
                  <a:cubicBezTo>
                    <a:pt x="46" y="27"/>
                    <a:pt x="32" y="28"/>
                    <a:pt x="28" y="38"/>
                  </a:cubicBezTo>
                  <a:cubicBezTo>
                    <a:pt x="28" y="108"/>
                    <a:pt x="28" y="108"/>
                    <a:pt x="28" y="108"/>
                  </a:cubicBezTo>
                  <a:cubicBezTo>
                    <a:pt x="0" y="108"/>
                    <a:pt x="0" y="108"/>
                    <a:pt x="0" y="108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 dirty="0">
                <a:solidFill>
                  <a:srgbClr val="FFFFFF"/>
                </a:solidFill>
                <a:cs typeface="Arial" charset="0"/>
              </a:endParaRPr>
            </a:p>
          </p:txBody>
        </p:sp>
        <p:sp>
          <p:nvSpPr>
            <p:cNvPr id="14" name="Freeform 11"/>
            <p:cNvSpPr>
              <a:spLocks noEditPoints="1"/>
            </p:cNvSpPr>
            <p:nvPr userDrawn="1"/>
          </p:nvSpPr>
          <p:spPr bwMode="auto">
            <a:xfrm>
              <a:off x="685010" y="4708526"/>
              <a:ext cx="79375" cy="120650"/>
            </a:xfrm>
            <a:custGeom>
              <a:avLst/>
              <a:gdLst>
                <a:gd name="T0" fmla="*/ 49 w 98"/>
                <a:gd name="T1" fmla="*/ 85 h 149"/>
                <a:gd name="T2" fmla="*/ 72 w 98"/>
                <a:gd name="T3" fmla="*/ 50 h 149"/>
                <a:gd name="T4" fmla="*/ 49 w 98"/>
                <a:gd name="T5" fmla="*/ 20 h 149"/>
                <a:gd name="T6" fmla="*/ 28 w 98"/>
                <a:gd name="T7" fmla="*/ 51 h 149"/>
                <a:gd name="T8" fmla="*/ 49 w 98"/>
                <a:gd name="T9" fmla="*/ 85 h 149"/>
                <a:gd name="T10" fmla="*/ 98 w 98"/>
                <a:gd name="T11" fmla="*/ 2 h 149"/>
                <a:gd name="T12" fmla="*/ 98 w 98"/>
                <a:gd name="T13" fmla="*/ 102 h 149"/>
                <a:gd name="T14" fmla="*/ 47 w 98"/>
                <a:gd name="T15" fmla="*/ 149 h 149"/>
                <a:gd name="T16" fmla="*/ 3 w 98"/>
                <a:gd name="T17" fmla="*/ 123 h 149"/>
                <a:gd name="T18" fmla="*/ 30 w 98"/>
                <a:gd name="T19" fmla="*/ 118 h 149"/>
                <a:gd name="T20" fmla="*/ 50 w 98"/>
                <a:gd name="T21" fmla="*/ 128 h 149"/>
                <a:gd name="T22" fmla="*/ 72 w 98"/>
                <a:gd name="T23" fmla="*/ 105 h 149"/>
                <a:gd name="T24" fmla="*/ 72 w 98"/>
                <a:gd name="T25" fmla="*/ 93 h 149"/>
                <a:gd name="T26" fmla="*/ 71 w 98"/>
                <a:gd name="T27" fmla="*/ 92 h 149"/>
                <a:gd name="T28" fmla="*/ 44 w 98"/>
                <a:gd name="T29" fmla="*/ 108 h 149"/>
                <a:gd name="T30" fmla="*/ 0 w 98"/>
                <a:gd name="T31" fmla="*/ 55 h 149"/>
                <a:gd name="T32" fmla="*/ 42 w 98"/>
                <a:gd name="T33" fmla="*/ 0 h 149"/>
                <a:gd name="T34" fmla="*/ 73 w 98"/>
                <a:gd name="T35" fmla="*/ 15 h 149"/>
                <a:gd name="T36" fmla="*/ 73 w 98"/>
                <a:gd name="T37" fmla="*/ 15 h 149"/>
                <a:gd name="T38" fmla="*/ 75 w 98"/>
                <a:gd name="T39" fmla="*/ 2 h 149"/>
                <a:gd name="T40" fmla="*/ 98 w 98"/>
                <a:gd name="T41" fmla="*/ 2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8" h="149">
                  <a:moveTo>
                    <a:pt x="49" y="85"/>
                  </a:moveTo>
                  <a:cubicBezTo>
                    <a:pt x="70" y="85"/>
                    <a:pt x="72" y="64"/>
                    <a:pt x="72" y="50"/>
                  </a:cubicBezTo>
                  <a:cubicBezTo>
                    <a:pt x="72" y="33"/>
                    <a:pt x="64" y="20"/>
                    <a:pt x="49" y="20"/>
                  </a:cubicBezTo>
                  <a:cubicBezTo>
                    <a:pt x="39" y="20"/>
                    <a:pt x="28" y="27"/>
                    <a:pt x="28" y="51"/>
                  </a:cubicBezTo>
                  <a:cubicBezTo>
                    <a:pt x="28" y="64"/>
                    <a:pt x="29" y="85"/>
                    <a:pt x="49" y="85"/>
                  </a:cubicBezTo>
                  <a:close/>
                  <a:moveTo>
                    <a:pt x="98" y="2"/>
                  </a:moveTo>
                  <a:cubicBezTo>
                    <a:pt x="98" y="102"/>
                    <a:pt x="98" y="102"/>
                    <a:pt x="98" y="102"/>
                  </a:cubicBezTo>
                  <a:cubicBezTo>
                    <a:pt x="98" y="119"/>
                    <a:pt x="97" y="148"/>
                    <a:pt x="47" y="149"/>
                  </a:cubicBezTo>
                  <a:cubicBezTo>
                    <a:pt x="26" y="149"/>
                    <a:pt x="7" y="141"/>
                    <a:pt x="3" y="123"/>
                  </a:cubicBezTo>
                  <a:cubicBezTo>
                    <a:pt x="30" y="118"/>
                    <a:pt x="30" y="118"/>
                    <a:pt x="30" y="118"/>
                  </a:cubicBezTo>
                  <a:cubicBezTo>
                    <a:pt x="32" y="123"/>
                    <a:pt x="35" y="128"/>
                    <a:pt x="50" y="128"/>
                  </a:cubicBezTo>
                  <a:cubicBezTo>
                    <a:pt x="65" y="128"/>
                    <a:pt x="72" y="122"/>
                    <a:pt x="72" y="105"/>
                  </a:cubicBezTo>
                  <a:cubicBezTo>
                    <a:pt x="72" y="93"/>
                    <a:pt x="72" y="93"/>
                    <a:pt x="72" y="93"/>
                  </a:cubicBezTo>
                  <a:cubicBezTo>
                    <a:pt x="71" y="92"/>
                    <a:pt x="71" y="92"/>
                    <a:pt x="71" y="92"/>
                  </a:cubicBezTo>
                  <a:cubicBezTo>
                    <a:pt x="67" y="100"/>
                    <a:pt x="60" y="108"/>
                    <a:pt x="44" y="108"/>
                  </a:cubicBezTo>
                  <a:cubicBezTo>
                    <a:pt x="19" y="108"/>
                    <a:pt x="0" y="91"/>
                    <a:pt x="0" y="55"/>
                  </a:cubicBezTo>
                  <a:cubicBezTo>
                    <a:pt x="0" y="20"/>
                    <a:pt x="20" y="0"/>
                    <a:pt x="42" y="0"/>
                  </a:cubicBezTo>
                  <a:cubicBezTo>
                    <a:pt x="63" y="0"/>
                    <a:pt x="71" y="10"/>
                    <a:pt x="73" y="15"/>
                  </a:cubicBezTo>
                  <a:cubicBezTo>
                    <a:pt x="73" y="15"/>
                    <a:pt x="73" y="15"/>
                    <a:pt x="73" y="15"/>
                  </a:cubicBezTo>
                  <a:cubicBezTo>
                    <a:pt x="75" y="2"/>
                    <a:pt x="75" y="2"/>
                    <a:pt x="75" y="2"/>
                  </a:cubicBezTo>
                  <a:lnTo>
                    <a:pt x="98" y="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 dirty="0">
                <a:solidFill>
                  <a:srgbClr val="FFFFFF"/>
                </a:solidFill>
                <a:cs typeface="Arial" charset="0"/>
              </a:endParaRPr>
            </a:p>
          </p:txBody>
        </p:sp>
        <p:sp>
          <p:nvSpPr>
            <p:cNvPr id="15" name="Freeform 12"/>
            <p:cNvSpPr>
              <a:spLocks noEditPoints="1"/>
            </p:cNvSpPr>
            <p:nvPr userDrawn="1"/>
          </p:nvSpPr>
          <p:spPr bwMode="auto">
            <a:xfrm>
              <a:off x="843760" y="4678363"/>
              <a:ext cx="58738" cy="26988"/>
            </a:xfrm>
            <a:custGeom>
              <a:avLst/>
              <a:gdLst>
                <a:gd name="T0" fmla="*/ 14 w 37"/>
                <a:gd name="T1" fmla="*/ 2 h 17"/>
                <a:gd name="T2" fmla="*/ 9 w 37"/>
                <a:gd name="T3" fmla="*/ 2 h 17"/>
                <a:gd name="T4" fmla="*/ 9 w 37"/>
                <a:gd name="T5" fmla="*/ 17 h 17"/>
                <a:gd name="T6" fmla="*/ 6 w 37"/>
                <a:gd name="T7" fmla="*/ 17 h 17"/>
                <a:gd name="T8" fmla="*/ 6 w 37"/>
                <a:gd name="T9" fmla="*/ 2 h 17"/>
                <a:gd name="T10" fmla="*/ 0 w 37"/>
                <a:gd name="T11" fmla="*/ 2 h 17"/>
                <a:gd name="T12" fmla="*/ 0 w 37"/>
                <a:gd name="T13" fmla="*/ 0 h 17"/>
                <a:gd name="T14" fmla="*/ 14 w 37"/>
                <a:gd name="T15" fmla="*/ 0 h 17"/>
                <a:gd name="T16" fmla="*/ 14 w 37"/>
                <a:gd name="T17" fmla="*/ 2 h 17"/>
                <a:gd name="T18" fmla="*/ 37 w 37"/>
                <a:gd name="T19" fmla="*/ 17 h 17"/>
                <a:gd name="T20" fmla="*/ 34 w 37"/>
                <a:gd name="T21" fmla="*/ 17 h 17"/>
                <a:gd name="T22" fmla="*/ 34 w 37"/>
                <a:gd name="T23" fmla="*/ 2 h 17"/>
                <a:gd name="T24" fmla="*/ 34 w 37"/>
                <a:gd name="T25" fmla="*/ 2 h 17"/>
                <a:gd name="T26" fmla="*/ 29 w 37"/>
                <a:gd name="T27" fmla="*/ 17 h 17"/>
                <a:gd name="T28" fmla="*/ 27 w 37"/>
                <a:gd name="T29" fmla="*/ 17 h 17"/>
                <a:gd name="T30" fmla="*/ 21 w 37"/>
                <a:gd name="T31" fmla="*/ 2 h 17"/>
                <a:gd name="T32" fmla="*/ 20 w 37"/>
                <a:gd name="T33" fmla="*/ 2 h 17"/>
                <a:gd name="T34" fmla="*/ 20 w 37"/>
                <a:gd name="T35" fmla="*/ 17 h 17"/>
                <a:gd name="T36" fmla="*/ 18 w 37"/>
                <a:gd name="T37" fmla="*/ 17 h 17"/>
                <a:gd name="T38" fmla="*/ 18 w 37"/>
                <a:gd name="T39" fmla="*/ 0 h 17"/>
                <a:gd name="T40" fmla="*/ 22 w 37"/>
                <a:gd name="T41" fmla="*/ 0 h 17"/>
                <a:gd name="T42" fmla="*/ 28 w 37"/>
                <a:gd name="T43" fmla="*/ 13 h 17"/>
                <a:gd name="T44" fmla="*/ 33 w 37"/>
                <a:gd name="T45" fmla="*/ 0 h 17"/>
                <a:gd name="T46" fmla="*/ 37 w 37"/>
                <a:gd name="T47" fmla="*/ 0 h 17"/>
                <a:gd name="T48" fmla="*/ 37 w 37"/>
                <a:gd name="T4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7" h="17">
                  <a:moveTo>
                    <a:pt x="14" y="2"/>
                  </a:moveTo>
                  <a:lnTo>
                    <a:pt x="9" y="2"/>
                  </a:lnTo>
                  <a:lnTo>
                    <a:pt x="9" y="17"/>
                  </a:lnTo>
                  <a:lnTo>
                    <a:pt x="6" y="17"/>
                  </a:lnTo>
                  <a:lnTo>
                    <a:pt x="6" y="2"/>
                  </a:lnTo>
                  <a:lnTo>
                    <a:pt x="0" y="2"/>
                  </a:lnTo>
                  <a:lnTo>
                    <a:pt x="0" y="0"/>
                  </a:lnTo>
                  <a:lnTo>
                    <a:pt x="14" y="0"/>
                  </a:lnTo>
                  <a:lnTo>
                    <a:pt x="14" y="2"/>
                  </a:lnTo>
                  <a:close/>
                  <a:moveTo>
                    <a:pt x="37" y="17"/>
                  </a:moveTo>
                  <a:lnTo>
                    <a:pt x="34" y="17"/>
                  </a:lnTo>
                  <a:lnTo>
                    <a:pt x="34" y="2"/>
                  </a:lnTo>
                  <a:lnTo>
                    <a:pt x="34" y="2"/>
                  </a:lnTo>
                  <a:lnTo>
                    <a:pt x="29" y="17"/>
                  </a:lnTo>
                  <a:lnTo>
                    <a:pt x="27" y="17"/>
                  </a:lnTo>
                  <a:lnTo>
                    <a:pt x="21" y="2"/>
                  </a:lnTo>
                  <a:lnTo>
                    <a:pt x="20" y="2"/>
                  </a:lnTo>
                  <a:lnTo>
                    <a:pt x="20" y="17"/>
                  </a:lnTo>
                  <a:lnTo>
                    <a:pt x="18" y="17"/>
                  </a:lnTo>
                  <a:lnTo>
                    <a:pt x="18" y="0"/>
                  </a:lnTo>
                  <a:lnTo>
                    <a:pt x="22" y="0"/>
                  </a:lnTo>
                  <a:lnTo>
                    <a:pt x="28" y="13"/>
                  </a:lnTo>
                  <a:lnTo>
                    <a:pt x="33" y="0"/>
                  </a:lnTo>
                  <a:lnTo>
                    <a:pt x="37" y="0"/>
                  </a:lnTo>
                  <a:lnTo>
                    <a:pt x="37" y="1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 dirty="0">
                <a:solidFill>
                  <a:srgbClr val="FFFFFF"/>
                </a:solidFill>
                <a:cs typeface="Arial" charset="0"/>
              </a:endParaRPr>
            </a:p>
          </p:txBody>
        </p:sp>
      </p:grpSp>
      <p:pic>
        <p:nvPicPr>
          <p:cNvPr id="19" name="Imag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0392" y="4111625"/>
            <a:ext cx="885825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24789616"/>
      </p:ext>
    </p:extLst>
  </p:cSld>
  <p:clrMapOvr>
    <a:masterClrMapping/>
  </p:clrMapOvr>
  <p:transition spd="med">
    <p:fade/>
  </p:transition>
  <p:hf sldNum="0" hd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lusieurs niveaux hiérarchiqu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ChangeArrowheads="1"/>
          </p:cNvSpPr>
          <p:nvPr userDrawn="1"/>
        </p:nvSpPr>
        <p:spPr bwMode="auto">
          <a:xfrm>
            <a:off x="1" y="0"/>
            <a:ext cx="593725" cy="5143500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defTabSz="712788" fontAlgn="base">
              <a:spcBef>
                <a:spcPct val="0"/>
              </a:spcBef>
              <a:spcAft>
                <a:spcPct val="0"/>
              </a:spcAft>
              <a:defRPr/>
            </a:pPr>
            <a:endParaRPr lang="fr-FR" altLang="fr-FR" sz="1400">
              <a:solidFill>
                <a:srgbClr val="FFFFFF"/>
              </a:solidFill>
              <a:latin typeface="Helvetica 45 Light" pitchFamily="34" charset="0"/>
              <a:ea typeface="ＭＳ Ｐゴシック" pitchFamily="34" charset="-128"/>
              <a:cs typeface="Arial" charset="0"/>
            </a:endParaRPr>
          </a:p>
        </p:txBody>
      </p:sp>
      <p:sp>
        <p:nvSpPr>
          <p:cNvPr id="2" name="Titre 1"/>
          <p:cNvSpPr>
            <a:spLocks noGrp="1"/>
          </p:cNvSpPr>
          <p:nvPr userDrawn="1">
            <p:ph type="title"/>
          </p:nvPr>
        </p:nvSpPr>
        <p:spPr>
          <a:xfrm>
            <a:off x="1029601" y="303610"/>
            <a:ext cx="7071413" cy="737100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4" name="Espace réservé du contenu 2"/>
          <p:cNvSpPr>
            <a:spLocks noGrp="1"/>
          </p:cNvSpPr>
          <p:nvPr userDrawn="1">
            <p:ph idx="1"/>
          </p:nvPr>
        </p:nvSpPr>
        <p:spPr>
          <a:xfrm>
            <a:off x="1042989" y="1329929"/>
            <a:ext cx="7058025" cy="2915840"/>
          </a:xfrm>
          <a:prstGeom prst="rect">
            <a:avLst/>
          </a:prstGeom>
        </p:spPr>
        <p:txBody>
          <a:bodyPr/>
          <a:lstStyle>
            <a:lvl1pPr>
              <a:defRPr sz="1800" baseline="0">
                <a:solidFill>
                  <a:schemeClr val="tx2"/>
                </a:solidFill>
                <a:latin typeface="Helvetica 65 Medium" pitchFamily="2" charset="0"/>
              </a:defRPr>
            </a:lvl1pPr>
            <a:lvl2pPr>
              <a:spcAft>
                <a:spcPct val="0"/>
              </a:spcAft>
              <a:buFont typeface="Arial" charset="0"/>
              <a:buChar char="–"/>
              <a:defRPr sz="1600">
                <a:latin typeface="Helvetica 55 Roman" pitchFamily="34" charset="0"/>
              </a:defRPr>
            </a:lvl2pPr>
            <a:lvl3pPr>
              <a:defRPr sz="1600">
                <a:latin typeface="Helvetica 55 Roman" pitchFamily="34" charset="0"/>
              </a:defRPr>
            </a:lvl3pPr>
            <a:lvl4pPr>
              <a:defRPr sz="1600">
                <a:latin typeface="Helvetica 55 Roman" pitchFamily="34" charset="0"/>
              </a:defRPr>
            </a:lvl4pPr>
            <a:lvl5pPr>
              <a:defRPr sz="1600" baseline="0">
                <a:latin typeface="Helvetica 55 Roman" pitchFamily="34" charset="0"/>
              </a:defRPr>
            </a:lvl5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pic>
        <p:nvPicPr>
          <p:cNvPr id="6" name="Picture 4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8" y="217885"/>
            <a:ext cx="512762" cy="385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Placeholder 10"/>
          <p:cNvSpPr txBox="1">
            <a:spLocks/>
          </p:cNvSpPr>
          <p:nvPr userDrawn="1"/>
        </p:nvSpPr>
        <p:spPr>
          <a:xfrm>
            <a:off x="179512" y="4608288"/>
            <a:ext cx="275010" cy="3349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b">
            <a:normAutofit/>
          </a:bodyPr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chemeClr val="tx1"/>
              </a:buClr>
              <a:buSzTx/>
              <a:buFont typeface="Helvetica 75" panose="020B0804020202020204" pitchFamily="34" charset="0"/>
              <a:buNone/>
              <a:tabLst/>
              <a:defRPr lang="fr-FR" sz="1200" kern="1200" baseline="0" dirty="0" smtClean="0">
                <a:solidFill>
                  <a:schemeClr val="tx1">
                    <a:lumMod val="50000"/>
                  </a:schemeClr>
                </a:solidFill>
                <a:latin typeface="Helvetica 75" panose="020B0804020202020204" pitchFamily="34" charset="0"/>
                <a:ea typeface="+mn-ea"/>
                <a:cs typeface="+mn-cs"/>
              </a:defRPr>
            </a:lvl1pPr>
            <a:lvl2pPr marL="688975" indent="-231775" algn="l" defTabSz="914400" rtl="0" eaLnBrk="1" fontAlgn="base" latinLnBrk="0" hangingPunct="1">
              <a:spcBef>
                <a:spcPct val="0"/>
              </a:spcBef>
              <a:spcAft>
                <a:spcPts val="600"/>
              </a:spcAft>
              <a:buFont typeface="Helvetica 45 Light" pitchFamily="34" charset="0"/>
              <a:buChar char="–"/>
              <a:defRPr lang="fr-FR" sz="2000" kern="1200" baseline="0" dirty="0" smtClean="0">
                <a:solidFill>
                  <a:schemeClr val="tx1"/>
                </a:solidFill>
                <a:latin typeface="Helvetica 75" panose="020B0804020202020204" pitchFamily="34" charset="0"/>
                <a:ea typeface="+mn-ea"/>
                <a:cs typeface="+mn-cs"/>
              </a:defRPr>
            </a:lvl2pPr>
            <a:lvl3pPr marL="1244600" indent="-285750" algn="l" defTabSz="914400" rtl="0" eaLnBrk="1" fontAlgn="base" latinLnBrk="0" hangingPunct="1">
              <a:spcBef>
                <a:spcPct val="0"/>
              </a:spcBef>
              <a:spcAft>
                <a:spcPts val="600"/>
              </a:spcAft>
              <a:buFont typeface="Helvetica 45 Light" pitchFamily="34" charset="0"/>
              <a:buChar char="–"/>
              <a:defRPr lang="fr-FR" sz="2000" kern="1200" baseline="0" dirty="0" smtClean="0">
                <a:solidFill>
                  <a:schemeClr val="tx1"/>
                </a:solidFill>
                <a:latin typeface="Helvetica 75" panose="020B0804020202020204" pitchFamily="34" charset="0"/>
                <a:ea typeface="+mn-ea"/>
                <a:cs typeface="+mn-cs"/>
              </a:defRPr>
            </a:lvl3pPr>
            <a:lvl4pPr marL="1663700" indent="-285750" algn="l" defTabSz="914400" rtl="0" eaLnBrk="1" fontAlgn="base" latinLnBrk="0" hangingPunct="1">
              <a:spcBef>
                <a:spcPct val="0"/>
              </a:spcBef>
              <a:spcAft>
                <a:spcPts val="600"/>
              </a:spcAft>
              <a:buFont typeface="Helvetica 45 Light" pitchFamily="34" charset="0"/>
              <a:buChar char="–"/>
              <a:defRPr lang="fr-FR" sz="2000" kern="1200" dirty="0" smtClean="0">
                <a:solidFill>
                  <a:schemeClr val="tx1"/>
                </a:solidFill>
                <a:latin typeface="Helvetica 75" panose="020B0804020202020204" pitchFamily="34" charset="0"/>
                <a:ea typeface="+mn-ea"/>
                <a:cs typeface="+mn-cs"/>
              </a:defRPr>
            </a:lvl4pPr>
            <a:lvl5pPr marL="2251075" indent="-596900" algn="l" defTabSz="914400" rtl="0" eaLnBrk="1" fontAlgn="base" latinLnBrk="0" hangingPunct="1">
              <a:spcBef>
                <a:spcPct val="0"/>
              </a:spcBef>
              <a:spcAft>
                <a:spcPts val="600"/>
              </a:spcAft>
              <a:buFont typeface="Helvetica 45 Light" pitchFamily="34" charset="0"/>
              <a:buChar char="–"/>
              <a:defRPr lang="fr-FR" sz="2000" kern="1200" dirty="0">
                <a:solidFill>
                  <a:schemeClr val="tx1"/>
                </a:solidFill>
                <a:latin typeface="Helvetica 75" panose="020B08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85000"/>
              </a:lnSpc>
              <a:spcAft>
                <a:spcPts val="1200"/>
              </a:spcAft>
              <a:buClr>
                <a:srgbClr val="FFFFFF"/>
              </a:buClr>
              <a:defRPr/>
            </a:pPr>
            <a:fld id="{8702007A-2642-4DC4-A457-FD791426C840}" type="slidenum">
              <a:rPr lang="en-GB" sz="800" b="1">
                <a:solidFill>
                  <a:srgbClr val="FFFFFF"/>
                </a:solidFill>
                <a:latin typeface="Helvetica 75 Bold" panose="020B0804020202020204" pitchFamily="34" charset="0"/>
              </a:rPr>
              <a:pPr algn="ctr">
                <a:lnSpc>
                  <a:spcPct val="85000"/>
                </a:lnSpc>
                <a:spcAft>
                  <a:spcPts val="1200"/>
                </a:spcAft>
                <a:buClr>
                  <a:srgbClr val="FFFFFF"/>
                </a:buClr>
                <a:defRPr/>
              </a:pPr>
              <a:t>‹N°›</a:t>
            </a:fld>
            <a:endParaRPr lang="en-GB" sz="800" b="1">
              <a:solidFill>
                <a:srgbClr val="FFFFFF"/>
              </a:solidFill>
              <a:latin typeface="Helvetica 75 Bold" panose="020B08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29008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ommai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39726" y="339725"/>
            <a:ext cx="8470899" cy="4130675"/>
          </a:xfrm>
          <a:prstGeom prst="rect">
            <a:avLst/>
          </a:prstGeom>
        </p:spPr>
        <p:txBody>
          <a:bodyPr/>
          <a:lstStyle>
            <a:lvl1pPr>
              <a:lnSpc>
                <a:spcPct val="85000"/>
              </a:lnSpc>
              <a:spcAft>
                <a:spcPts val="0"/>
              </a:spcAft>
              <a:defRPr sz="3000">
                <a:solidFill>
                  <a:srgbClr val="FF6600"/>
                </a:solidFill>
                <a:latin typeface="Helvetica 75 Bold" panose="020B0804020202020204" pitchFamily="34" charset="0"/>
              </a:defRPr>
            </a:lvl1pPr>
            <a:lvl2pPr marL="401638" marR="0" indent="-401638" algn="l" defTabSz="514350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 lang="fr-FR" sz="3000" kern="1200" dirty="0" smtClean="0">
                <a:solidFill>
                  <a:schemeClr val="tx1"/>
                </a:solidFill>
                <a:latin typeface="Helvetica 75 Bold" panose="020B0804020202020204" pitchFamily="34" charset="0"/>
                <a:ea typeface="ＭＳ Ｐゴシック" pitchFamily="34" charset="-128"/>
                <a:cs typeface="+mn-cs"/>
              </a:defRPr>
            </a:lvl2pPr>
            <a:lvl3pPr marL="401638" indent="-401638">
              <a:lnSpc>
                <a:spcPct val="85000"/>
              </a:lnSpc>
              <a:spcAft>
                <a:spcPts val="800"/>
              </a:spcAft>
              <a:buFont typeface="+mj-lt"/>
              <a:buNone/>
              <a:defRPr sz="3000"/>
            </a:lvl3pPr>
            <a:lvl4pPr marL="401638" indent="-401638">
              <a:lnSpc>
                <a:spcPct val="85000"/>
              </a:lnSpc>
              <a:spcAft>
                <a:spcPts val="800"/>
              </a:spcAft>
              <a:buFont typeface="+mj-lt"/>
              <a:buNone/>
              <a:defRPr sz="3000"/>
            </a:lvl4pPr>
            <a:lvl5pPr marL="0" indent="0">
              <a:lnSpc>
                <a:spcPct val="85000"/>
              </a:lnSpc>
              <a:spcAft>
                <a:spcPts val="800"/>
              </a:spcAft>
              <a:buFont typeface="+mj-lt"/>
              <a:buNone/>
              <a:defRPr sz="3000"/>
            </a:lvl5pPr>
          </a:lstStyle>
          <a:p>
            <a:pPr lvl="0"/>
            <a:r>
              <a:rPr lang="fr-FR" dirty="0"/>
              <a:t>Modifiez le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1"/>
            <a:r>
              <a:rPr lang="fr-FR" dirty="0"/>
              <a:t>Troisième niveau</a:t>
            </a:r>
          </a:p>
          <a:p>
            <a:pPr marL="401638" lvl="1" indent="-401638" algn="l" defTabSz="514350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Font typeface="+mj-lt"/>
              <a:buAutoNum type="arabicPeriod"/>
            </a:pPr>
            <a:r>
              <a:rPr lang="fr-FR" dirty="0"/>
              <a:t>Quatrième niveau</a:t>
            </a:r>
          </a:p>
          <a:p>
            <a:pPr marL="401638" marR="0" lvl="1" indent="-401638" algn="l" defTabSz="51435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fr-FR" dirty="0"/>
              <a:t>Cinquième niveau</a:t>
            </a:r>
          </a:p>
          <a:p>
            <a:pPr marL="401638" lvl="1" indent="-401638" algn="l" defTabSz="514350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Font typeface="+mj-lt"/>
              <a:buAutoNum type="arabicPeriod"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93352541"/>
      </p:ext>
    </p:extLst>
  </p:cSld>
  <p:clrMapOvr>
    <a:masterClrMapping/>
  </p:clrMapOvr>
  <p:transition spd="med"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39725" y="339725"/>
            <a:ext cx="8470900" cy="623888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spcAft>
                <a:spcPts val="0"/>
              </a:spcAft>
              <a:defRPr sz="2000">
                <a:solidFill>
                  <a:srgbClr val="FF6600"/>
                </a:solidFill>
                <a:latin typeface="Helvetica 75 Bold" panose="020B0804020202020204" pitchFamily="34" charset="0"/>
              </a:defRPr>
            </a:lvl1pPr>
          </a:lstStyle>
          <a:p>
            <a:r>
              <a:rPr lang="fr-FR" dirty="0"/>
              <a:t>Modifiez le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39726" y="1304924"/>
            <a:ext cx="8470899" cy="3165475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spcAft>
                <a:spcPts val="800"/>
              </a:spcAft>
              <a:defRPr sz="1400" baseline="0">
                <a:solidFill>
                  <a:srgbClr val="FF6600"/>
                </a:solidFill>
                <a:latin typeface="Helvetica 75 Bold" panose="020B0804020202020204" pitchFamily="34" charset="0"/>
              </a:defRPr>
            </a:lvl1pPr>
            <a:lvl2pPr>
              <a:lnSpc>
                <a:spcPct val="90000"/>
              </a:lnSpc>
              <a:spcAft>
                <a:spcPts val="800"/>
              </a:spcAft>
              <a:defRPr sz="1400">
                <a:latin typeface="Helvetica 75 Bold" panose="020B0804020202020204" pitchFamily="34" charset="0"/>
              </a:defRPr>
            </a:lvl2pPr>
            <a:lvl3pPr>
              <a:lnSpc>
                <a:spcPct val="90000"/>
              </a:lnSpc>
              <a:spcAft>
                <a:spcPts val="800"/>
              </a:spcAft>
              <a:defRPr sz="1400">
                <a:latin typeface="Helvetica 75 Bold" panose="020B0804020202020204" pitchFamily="34" charset="0"/>
              </a:defRPr>
            </a:lvl3pPr>
            <a:lvl4pPr>
              <a:lnSpc>
                <a:spcPct val="90000"/>
              </a:lnSpc>
              <a:spcAft>
                <a:spcPts val="800"/>
              </a:spcAft>
              <a:defRPr sz="1400">
                <a:latin typeface="Helvetica 75 Bold" panose="020B0804020202020204" pitchFamily="34" charset="0"/>
              </a:defRPr>
            </a:lvl4pPr>
            <a:lvl5pPr>
              <a:lnSpc>
                <a:spcPct val="90000"/>
              </a:lnSpc>
              <a:spcAft>
                <a:spcPts val="800"/>
              </a:spcAft>
              <a:defRPr sz="1400">
                <a:latin typeface="Helvetica 75 Bold" panose="020B0804020202020204" pitchFamily="34" charset="0"/>
              </a:defRPr>
            </a:lvl5pPr>
          </a:lstStyle>
          <a:p>
            <a:pPr lvl="0"/>
            <a:r>
              <a:rPr lang="fr-FR" dirty="0"/>
              <a:t>Modifiez le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5101804"/>
      </p:ext>
    </p:extLst>
  </p:cSld>
  <p:clrMapOvr>
    <a:masterClrMapping/>
  </p:clrMapOvr>
  <p:transition spd="med"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39725" y="339724"/>
            <a:ext cx="8470900" cy="623889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spcAft>
                <a:spcPts val="0"/>
              </a:spcAft>
              <a:defRPr sz="2000">
                <a:solidFill>
                  <a:srgbClr val="FF6600"/>
                </a:solidFill>
                <a:latin typeface="Helvetica 75 Bold" panose="020B0804020202020204" pitchFamily="34" charset="0"/>
              </a:defRPr>
            </a:lvl1pPr>
          </a:lstStyle>
          <a:p>
            <a:r>
              <a:rPr lang="fr-FR" dirty="0"/>
              <a:t>Modifiez le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39724" y="1304925"/>
            <a:ext cx="4065589" cy="3165474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spcAft>
                <a:spcPts val="800"/>
              </a:spcAft>
              <a:defRPr baseline="0">
                <a:solidFill>
                  <a:srgbClr val="FF6600"/>
                </a:solidFill>
                <a:latin typeface="Helvetica 75 Bold" panose="020B0804020202020204" pitchFamily="34" charset="0"/>
              </a:defRPr>
            </a:lvl1pPr>
            <a:lvl2pPr>
              <a:lnSpc>
                <a:spcPct val="90000"/>
              </a:lnSpc>
              <a:spcAft>
                <a:spcPts val="800"/>
              </a:spcAft>
              <a:defRPr>
                <a:latin typeface="Helvetica 75 Bold" panose="020B0804020202020204" pitchFamily="34" charset="0"/>
              </a:defRPr>
            </a:lvl2pPr>
            <a:lvl3pPr>
              <a:lnSpc>
                <a:spcPct val="90000"/>
              </a:lnSpc>
              <a:spcAft>
                <a:spcPts val="800"/>
              </a:spcAft>
              <a:defRPr>
                <a:latin typeface="Helvetica 75 Bold" panose="020B0804020202020204" pitchFamily="34" charset="0"/>
              </a:defRPr>
            </a:lvl3pPr>
            <a:lvl4pPr>
              <a:lnSpc>
                <a:spcPct val="90000"/>
              </a:lnSpc>
              <a:spcAft>
                <a:spcPts val="800"/>
              </a:spcAft>
              <a:defRPr>
                <a:latin typeface="Helvetica 75 Bold" panose="020B0804020202020204" pitchFamily="34" charset="0"/>
              </a:defRPr>
            </a:lvl4pPr>
            <a:lvl5pPr>
              <a:lnSpc>
                <a:spcPct val="90000"/>
              </a:lnSpc>
              <a:spcAft>
                <a:spcPts val="800"/>
              </a:spcAft>
              <a:defRPr>
                <a:latin typeface="Helvetica 75 Bold" panose="020B0804020202020204" pitchFamily="34" charset="0"/>
              </a:defRPr>
            </a:lvl5pPr>
          </a:lstStyle>
          <a:p>
            <a:pPr lvl="0"/>
            <a:r>
              <a:rPr lang="fr-FR" dirty="0"/>
              <a:t>Modifiez le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0" hasCustomPrompt="1"/>
          </p:nvPr>
        </p:nvSpPr>
        <p:spPr>
          <a:xfrm>
            <a:off x="4738688" y="1304925"/>
            <a:ext cx="4065589" cy="3165474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spcAft>
                <a:spcPts val="800"/>
              </a:spcAft>
              <a:defRPr baseline="0">
                <a:solidFill>
                  <a:srgbClr val="FF6600"/>
                </a:solidFill>
                <a:latin typeface="Helvetica 75 Bold" panose="020B0804020202020204" pitchFamily="34" charset="0"/>
              </a:defRPr>
            </a:lvl1pPr>
            <a:lvl2pPr>
              <a:lnSpc>
                <a:spcPct val="90000"/>
              </a:lnSpc>
              <a:spcAft>
                <a:spcPts val="800"/>
              </a:spcAft>
              <a:defRPr>
                <a:latin typeface="Helvetica 75 Bold" panose="020B0804020202020204" pitchFamily="34" charset="0"/>
              </a:defRPr>
            </a:lvl2pPr>
            <a:lvl3pPr>
              <a:lnSpc>
                <a:spcPct val="90000"/>
              </a:lnSpc>
              <a:spcAft>
                <a:spcPts val="800"/>
              </a:spcAft>
              <a:defRPr>
                <a:latin typeface="Helvetica 75 Bold" panose="020B0804020202020204" pitchFamily="34" charset="0"/>
              </a:defRPr>
            </a:lvl3pPr>
            <a:lvl4pPr>
              <a:lnSpc>
                <a:spcPct val="90000"/>
              </a:lnSpc>
              <a:spcAft>
                <a:spcPts val="800"/>
              </a:spcAft>
              <a:defRPr>
                <a:latin typeface="Helvetica 75 Bold" panose="020B0804020202020204" pitchFamily="34" charset="0"/>
              </a:defRPr>
            </a:lvl4pPr>
            <a:lvl5pPr>
              <a:lnSpc>
                <a:spcPct val="90000"/>
              </a:lnSpc>
              <a:spcAft>
                <a:spcPts val="800"/>
              </a:spcAft>
              <a:defRPr>
                <a:latin typeface="Helvetica 75 Bold" panose="020B0804020202020204" pitchFamily="34" charset="0"/>
              </a:defRPr>
            </a:lvl5pPr>
          </a:lstStyle>
          <a:p>
            <a:pPr lvl="0"/>
            <a:r>
              <a:rPr lang="fr-FR" dirty="0"/>
              <a:t>Modifiez le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8016904"/>
      </p:ext>
    </p:extLst>
  </p:cSld>
  <p:clrMapOvr>
    <a:masterClrMapping/>
  </p:clrMapOvr>
  <p:transition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mai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 hasCustomPrompt="1"/>
          </p:nvPr>
        </p:nvSpPr>
        <p:spPr>
          <a:xfrm>
            <a:off x="314325" y="268287"/>
            <a:ext cx="8515349" cy="4281487"/>
          </a:xfrm>
        </p:spPr>
        <p:txBody>
          <a:bodyPr/>
          <a:lstStyle>
            <a:lvl1pPr>
              <a:spcBef>
                <a:spcPts val="0"/>
              </a:spcBef>
              <a:defRPr sz="3000"/>
            </a:lvl1pPr>
            <a:lvl2pPr marL="358775" indent="-358775">
              <a:spcBef>
                <a:spcPts val="0"/>
              </a:spcBef>
              <a:buClrTx/>
              <a:buSzPct val="100000"/>
              <a:buFont typeface="+mj-lt"/>
              <a:buAutoNum type="arabicPeriod"/>
              <a:defRPr sz="3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fr-FR" noProof="0" dirty="0"/>
              <a:t>Cliquez pour modifier le contenu</a:t>
            </a:r>
          </a:p>
          <a:p>
            <a:pPr lvl="1"/>
            <a:r>
              <a:rPr lang="fr-FR" noProof="0" dirty="0"/>
              <a:t>Deuxième niveau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619545" y="4749146"/>
            <a:ext cx="738985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kumimoji="0" lang="fr-FR" sz="8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Helvetica 75 Bold" panose="020B0804020202020204" pitchFamily="34" charset="0"/>
                <a:ea typeface="+mn-ea"/>
                <a:cs typeface="+mn-cs"/>
              </a:rPr>
              <a:t>Interne Orange</a:t>
            </a:r>
          </a:p>
        </p:txBody>
      </p:sp>
    </p:spTree>
    <p:extLst>
      <p:ext uri="{BB962C8B-B14F-4D97-AF65-F5344CB8AC3E}">
        <p14:creationId xmlns:p14="http://schemas.microsoft.com/office/powerpoint/2010/main" val="2127742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313769" y="268287"/>
            <a:ext cx="6096839" cy="4281487"/>
          </a:xfrm>
        </p:spPr>
        <p:txBody>
          <a:bodyPr>
            <a:normAutofit/>
          </a:bodyPr>
          <a:lstStyle>
            <a:lvl1pPr>
              <a:lnSpc>
                <a:spcPct val="85000"/>
              </a:lnSpc>
              <a:spcBef>
                <a:spcPts val="0"/>
              </a:spcBef>
              <a:buNone/>
              <a:defRPr sz="5500" baseline="0"/>
            </a:lvl1pPr>
            <a:lvl2pPr>
              <a:lnSpc>
                <a:spcPct val="85000"/>
              </a:lnSpc>
              <a:spcBef>
                <a:spcPts val="0"/>
              </a:spcBef>
              <a:defRPr sz="5500"/>
            </a:lvl2pPr>
            <a:lvl3pPr>
              <a:defRPr sz="5500"/>
            </a:lvl3pPr>
            <a:lvl4pPr>
              <a:defRPr sz="5500"/>
            </a:lvl4pPr>
            <a:lvl5pPr>
              <a:defRPr sz="5500"/>
            </a:lvl5pPr>
          </a:lstStyle>
          <a:p>
            <a:pPr lvl="0"/>
            <a:r>
              <a:rPr lang="fr-FR" noProof="0" dirty="0"/>
              <a:t>Cliquez pour modifier le nom de la section </a:t>
            </a:r>
          </a:p>
          <a:p>
            <a:pPr lvl="1"/>
            <a:r>
              <a:rPr lang="fr-FR" noProof="0" dirty="0"/>
              <a:t>Deuxième niveau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619545" y="4749146"/>
            <a:ext cx="738985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kumimoji="0" lang="fr-FR" sz="8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Helvetica 75 Bold" panose="020B0804020202020204" pitchFamily="34" charset="0"/>
                <a:ea typeface="+mn-ea"/>
                <a:cs typeface="+mn-cs"/>
              </a:rPr>
              <a:t>Interne Orange</a:t>
            </a:r>
          </a:p>
        </p:txBody>
      </p:sp>
    </p:spTree>
    <p:extLst>
      <p:ext uri="{BB962C8B-B14F-4D97-AF65-F5344CB8AC3E}">
        <p14:creationId xmlns:p14="http://schemas.microsoft.com/office/powerpoint/2010/main" val="624808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14326" y="1184275"/>
            <a:ext cx="3966930" cy="3365499"/>
          </a:xfrm>
        </p:spPr>
        <p:txBody>
          <a:bodyPr>
            <a:normAutofit/>
          </a:bodyPr>
          <a:lstStyle>
            <a:lvl1pPr>
              <a:defRPr sz="1400" baseline="0"/>
            </a:lvl1pPr>
            <a:lvl2pPr>
              <a:defRPr sz="1400" baseline="0">
                <a:solidFill>
                  <a:schemeClr val="tx1"/>
                </a:solidFill>
              </a:defRPr>
            </a:lvl2pPr>
            <a:lvl3pPr>
              <a:defRPr sz="1400" baseline="0">
                <a:solidFill>
                  <a:schemeClr val="tx1"/>
                </a:solidFill>
              </a:defRPr>
            </a:lvl3pPr>
            <a:lvl4pPr>
              <a:defRPr sz="1400" baseline="0">
                <a:solidFill>
                  <a:schemeClr val="tx1"/>
                </a:solidFill>
              </a:defRPr>
            </a:lvl4pPr>
            <a:lvl5pPr>
              <a:defRPr sz="1400" baseline="0">
                <a:solidFill>
                  <a:schemeClr val="tx1"/>
                </a:solidFill>
              </a:defRPr>
            </a:lvl5pPr>
            <a:lvl6pPr>
              <a:defRPr sz="14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noProof="0" dirty="0"/>
              <a:t>Cliquez pour modifier le texte</a:t>
            </a:r>
          </a:p>
          <a:p>
            <a:pPr lvl="1"/>
            <a:r>
              <a:rPr lang="fr-FR" noProof="0" dirty="0"/>
              <a:t>Deuxième niveau</a:t>
            </a:r>
          </a:p>
          <a:p>
            <a:pPr lvl="2"/>
            <a:r>
              <a:rPr lang="fr-FR" noProof="0" dirty="0"/>
              <a:t>Troisième niveau</a:t>
            </a:r>
          </a:p>
          <a:p>
            <a:pPr lvl="3"/>
            <a:r>
              <a:rPr lang="fr-FR" noProof="0" dirty="0"/>
              <a:t>Quatrième niveau</a:t>
            </a:r>
          </a:p>
          <a:p>
            <a:pPr lvl="4"/>
            <a:r>
              <a:rPr lang="fr-FR" noProof="0" dirty="0"/>
              <a:t>Cinquième niveau</a:t>
            </a:r>
          </a:p>
          <a:p>
            <a:pPr lvl="5"/>
            <a:r>
              <a:rPr lang="fr-FR" noProof="0" dirty="0"/>
              <a:t>Sixième niveau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864795" y="1183698"/>
            <a:ext cx="3964880" cy="3364418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tx1"/>
                </a:solidFill>
              </a:defRPr>
            </a:lvl3pPr>
            <a:lvl4pPr>
              <a:defRPr sz="1400">
                <a:solidFill>
                  <a:schemeClr val="tx1"/>
                </a:solidFill>
              </a:defRPr>
            </a:lvl4pPr>
            <a:lvl5pPr>
              <a:defRPr sz="1400">
                <a:solidFill>
                  <a:schemeClr val="tx1"/>
                </a:solidFill>
              </a:defRPr>
            </a:lvl5pPr>
            <a:lvl6pPr>
              <a:defRPr sz="14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noProof="0" dirty="0"/>
              <a:t>Cliquez pour modifier le texte</a:t>
            </a:r>
          </a:p>
          <a:p>
            <a:pPr lvl="1"/>
            <a:r>
              <a:rPr lang="fr-FR" noProof="0" dirty="0"/>
              <a:t>Deuxième niveau</a:t>
            </a:r>
          </a:p>
          <a:p>
            <a:pPr lvl="2"/>
            <a:r>
              <a:rPr lang="fr-FR" noProof="0" dirty="0"/>
              <a:t>Troisième niveau</a:t>
            </a:r>
          </a:p>
          <a:p>
            <a:pPr lvl="3"/>
            <a:r>
              <a:rPr lang="fr-FR" noProof="0" dirty="0"/>
              <a:t>Quatrième niveau</a:t>
            </a:r>
          </a:p>
          <a:p>
            <a:pPr lvl="4"/>
            <a:r>
              <a:rPr lang="fr-FR" noProof="0" dirty="0"/>
              <a:t>Cinquième niveau</a:t>
            </a:r>
          </a:p>
          <a:p>
            <a:pPr lvl="5"/>
            <a:r>
              <a:rPr lang="fr-FR" noProof="0" dirty="0"/>
              <a:t>Sixième niveau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fr-FR" noProof="0" dirty="0"/>
              <a:t>Cliquez pour modifier le titre</a:t>
            </a:r>
            <a:endParaRPr lang="en-GB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619545" y="4749146"/>
            <a:ext cx="738985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kumimoji="0" lang="fr-FR" sz="8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Helvetica 75 Bold" panose="020B0804020202020204" pitchFamily="34" charset="0"/>
                <a:ea typeface="+mn-ea"/>
                <a:cs typeface="+mn-cs"/>
              </a:rPr>
              <a:t>Interne Orange</a:t>
            </a:r>
          </a:p>
        </p:txBody>
      </p:sp>
    </p:spTree>
    <p:extLst>
      <p:ext uri="{BB962C8B-B14F-4D97-AF65-F5344CB8AC3E}">
        <p14:creationId xmlns:p14="http://schemas.microsoft.com/office/powerpoint/2010/main" val="3668654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noProof="0" dirty="0"/>
              <a:t>Cliquez pour modifier le titre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619545" y="4749146"/>
            <a:ext cx="738985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kumimoji="0" lang="fr-FR" sz="8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Helvetica 75 Bold" panose="020B0804020202020204" pitchFamily="34" charset="0"/>
                <a:ea typeface="+mn-ea"/>
                <a:cs typeface="+mn-cs"/>
              </a:rPr>
              <a:t>Interne Orange</a:t>
            </a:r>
          </a:p>
        </p:txBody>
      </p:sp>
    </p:spTree>
    <p:extLst>
      <p:ext uri="{BB962C8B-B14F-4D97-AF65-F5344CB8AC3E}">
        <p14:creationId xmlns:p14="http://schemas.microsoft.com/office/powerpoint/2010/main" val="4199284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pleine pag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9144000" cy="5143500"/>
          </a:xfrm>
        </p:spPr>
        <p:txBody>
          <a:bodyPr/>
          <a:lstStyle/>
          <a:p>
            <a:r>
              <a:rPr lang="fr-FR" noProof="0" dirty="0"/>
              <a:t>Cliquez sur l'icône pour ajouter une photo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fr-FR" dirty="0"/>
              <a:t>Cliquez pour modifier le titre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18810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 userDrawn="1"/>
        </p:nvSpPr>
        <p:spPr>
          <a:xfrm>
            <a:off x="619545" y="4749146"/>
            <a:ext cx="738985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kumimoji="0" lang="fr-FR" sz="8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Helvetica 75 Bold" panose="020B0804020202020204" pitchFamily="34" charset="0"/>
                <a:ea typeface="+mn-ea"/>
                <a:cs typeface="+mn-cs"/>
              </a:rPr>
              <a:t>Interne Orange</a:t>
            </a:r>
          </a:p>
        </p:txBody>
      </p:sp>
    </p:spTree>
    <p:extLst>
      <p:ext uri="{BB962C8B-B14F-4D97-AF65-F5344CB8AC3E}">
        <p14:creationId xmlns:p14="http://schemas.microsoft.com/office/powerpoint/2010/main" val="363002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apositive de titre OFR_TEMPLAT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4326" y="268289"/>
            <a:ext cx="4828498" cy="230187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lnSpc>
                <a:spcPct val="85000"/>
              </a:lnSpc>
              <a:defRPr sz="4000" baseline="0">
                <a:solidFill>
                  <a:schemeClr val="bg1"/>
                </a:solidFill>
              </a:defRPr>
            </a:lvl1pPr>
          </a:lstStyle>
          <a:p>
            <a:r>
              <a:rPr lang="fr-FR" noProof="0" dirty="0"/>
              <a:t>Titre de votre présentation</a:t>
            </a:r>
          </a:p>
        </p:txBody>
      </p:sp>
      <p:sp>
        <p:nvSpPr>
          <p:cNvPr id="4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0687" y="2704144"/>
            <a:ext cx="4831185" cy="966156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bg1"/>
              </a:buClr>
              <a:buSzPct val="25000"/>
              <a:buFont typeface="Calibri" pitchFamily="34" charset="0"/>
              <a:buNone/>
              <a:tabLst/>
              <a:defRPr sz="1600" baseline="0">
                <a:solidFill>
                  <a:schemeClr val="bg1"/>
                </a:solidFill>
              </a:defRPr>
            </a:lvl1pPr>
            <a:lvl2pPr marL="180975" indent="-180975" algn="l">
              <a:buClr>
                <a:schemeClr val="bg2"/>
              </a:buClr>
              <a:buSzPct val="100000"/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406800" indent="-190800" algn="l">
              <a:spcBef>
                <a:spcPts val="336"/>
              </a:spcBef>
              <a:buClrTx/>
              <a:buFont typeface="Helvetica 55 Roman" panose="020B0604020202020204" pitchFamily="34" charset="0"/>
              <a:buChar char="–"/>
              <a:defRPr>
                <a:solidFill>
                  <a:schemeClr val="tx1"/>
                </a:solidFill>
                <a:latin typeface="Helvetica 55 Roman" panose="020B0604020202020204" pitchFamily="34" charset="0"/>
              </a:defRPr>
            </a:lvl3pPr>
            <a:lvl4pPr marL="594000" indent="-172800" algn="l">
              <a:spcBef>
                <a:spcPts val="24"/>
              </a:spcBef>
              <a:buFont typeface="Helvetica 55 Roman" panose="020B0604020202020204" pitchFamily="34" charset="0"/>
              <a:buChar char="–"/>
              <a:defRPr>
                <a:solidFill>
                  <a:schemeClr val="tx1"/>
                </a:solidFill>
              </a:defRPr>
            </a:lvl4pPr>
            <a:lvl5pPr marL="799200" indent="-190800" algn="l">
              <a:buFont typeface="Helvetica 55 Roman" panose="020B0604020202020204" pitchFamily="34" charset="0"/>
              <a:buChar char="–"/>
              <a:defRPr>
                <a:solidFill>
                  <a:schemeClr val="tx1"/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bg1"/>
              </a:buClr>
              <a:buSzPct val="25000"/>
              <a:buFont typeface="Calibri" pitchFamily="34" charset="0"/>
              <a:buNone/>
              <a:tabLst/>
              <a:defRPr/>
            </a:pPr>
            <a:r>
              <a:rPr lang="fr-FR" dirty="0"/>
              <a:t>Prénom et NOM de l’intervenant(Entité de l’intervenant) </a:t>
            </a:r>
          </a:p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bg1"/>
              </a:buClr>
              <a:buSzPct val="25000"/>
              <a:buFont typeface="Calibri" pitchFamily="34" charset="0"/>
              <a:buNone/>
              <a:tabLst/>
              <a:defRPr/>
            </a:pPr>
            <a:r>
              <a:rPr lang="fr-FR" dirty="0"/>
              <a:t>mail de l’intervenant</a:t>
            </a:r>
          </a:p>
          <a:p>
            <a:pPr lvl="0"/>
            <a:endParaRPr lang="fr-FR" dirty="0"/>
          </a:p>
          <a:p>
            <a:endParaRPr lang="fr-FR" dirty="0"/>
          </a:p>
        </p:txBody>
      </p:sp>
      <p:sp>
        <p:nvSpPr>
          <p:cNvPr id="17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5800725" y="266701"/>
            <a:ext cx="3028950" cy="340360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bg1"/>
              </a:buClr>
              <a:buSzPct val="25000"/>
              <a:buFont typeface="Calibri" pitchFamily="34" charset="0"/>
              <a:buNone/>
              <a:tabLst/>
              <a:defRPr sz="1800" baseline="0">
                <a:solidFill>
                  <a:srgbClr val="FF7900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bg1"/>
              </a:buClr>
              <a:buSzPct val="25000"/>
              <a:buFont typeface="Calibri" pitchFamily="34" charset="0"/>
              <a:buNone/>
              <a:tabLst/>
              <a:defRPr/>
            </a:pPr>
            <a:r>
              <a:rPr lang="fr-FR" dirty="0"/>
              <a:t>Date </a:t>
            </a:r>
          </a:p>
        </p:txBody>
      </p:sp>
      <p:grpSp>
        <p:nvGrpSpPr>
          <p:cNvPr id="5" name="Group 2"/>
          <p:cNvGrpSpPr>
            <a:grpSpLocks/>
          </p:cNvGrpSpPr>
          <p:nvPr/>
        </p:nvGrpSpPr>
        <p:grpSpPr bwMode="auto">
          <a:xfrm>
            <a:off x="314325" y="4233863"/>
            <a:ext cx="612775" cy="612775"/>
            <a:chOff x="313535" y="4233863"/>
            <a:chExt cx="612775" cy="612775"/>
          </a:xfrm>
        </p:grpSpPr>
        <p:sp>
          <p:nvSpPr>
            <p:cNvPr id="6" name="Rectangle 5"/>
            <p:cNvSpPr>
              <a:spLocks noChangeArrowheads="1"/>
            </p:cNvSpPr>
            <p:nvPr/>
          </p:nvSpPr>
          <p:spPr bwMode="auto">
            <a:xfrm>
              <a:off x="313535" y="4233863"/>
              <a:ext cx="612775" cy="612775"/>
            </a:xfrm>
            <a:prstGeom prst="rect">
              <a:avLst/>
            </a:prstGeom>
            <a:solidFill>
              <a:srgbClr val="FF7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Helvetica 75 Bold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Helvetica 75 Bold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Helvetica 75 Bold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Helvetica 75 Bold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Helvetica 75 Bold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 75 Bold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 75 Bold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 75 Bold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 75 Bold" pitchFamily="34" charset="0"/>
                </a:defRPr>
              </a:lvl9pPr>
            </a:lstStyle>
            <a:p>
              <a:pPr defTabSz="914400"/>
              <a:endParaRPr lang="en-GB" altLang="fr-FR" sz="1800">
                <a:solidFill>
                  <a:srgbClr val="000000"/>
                </a:solidFill>
                <a:ea typeface="+mn-ea"/>
                <a:cs typeface="Arial" charset="0"/>
              </a:endParaRPr>
            </a:p>
          </p:txBody>
        </p:sp>
        <p:sp>
          <p:nvSpPr>
            <p:cNvPr id="7" name="Freeform 6"/>
            <p:cNvSpPr>
              <a:spLocks noEditPoints="1"/>
            </p:cNvSpPr>
            <p:nvPr/>
          </p:nvSpPr>
          <p:spPr bwMode="auto">
            <a:xfrm>
              <a:off x="500860" y="4708526"/>
              <a:ext cx="74613" cy="87313"/>
            </a:xfrm>
            <a:custGeom>
              <a:avLst/>
              <a:gdLst>
                <a:gd name="T0" fmla="*/ 52951 w 93"/>
                <a:gd name="T1" fmla="*/ 79303 h 109"/>
                <a:gd name="T2" fmla="*/ 24871 w 93"/>
                <a:gd name="T3" fmla="*/ 87313 h 109"/>
                <a:gd name="T4" fmla="*/ 0 w 93"/>
                <a:gd name="T5" fmla="*/ 63282 h 109"/>
                <a:gd name="T6" fmla="*/ 52951 w 93"/>
                <a:gd name="T7" fmla="*/ 29638 h 109"/>
                <a:gd name="T8" fmla="*/ 52951 w 93"/>
                <a:gd name="T9" fmla="*/ 25633 h 109"/>
                <a:gd name="T10" fmla="*/ 39312 w 93"/>
                <a:gd name="T11" fmla="*/ 15220 h 109"/>
                <a:gd name="T12" fmla="*/ 19255 w 93"/>
                <a:gd name="T13" fmla="*/ 25633 h 109"/>
                <a:gd name="T14" fmla="*/ 4011 w 93"/>
                <a:gd name="T15" fmla="*/ 16822 h 109"/>
                <a:gd name="T16" fmla="*/ 40115 w 93"/>
                <a:gd name="T17" fmla="*/ 0 h 109"/>
                <a:gd name="T18" fmla="*/ 74613 w 93"/>
                <a:gd name="T19" fmla="*/ 25633 h 109"/>
                <a:gd name="T20" fmla="*/ 74613 w 93"/>
                <a:gd name="T21" fmla="*/ 86512 h 109"/>
                <a:gd name="T22" fmla="*/ 54556 w 93"/>
                <a:gd name="T23" fmla="*/ 86512 h 109"/>
                <a:gd name="T24" fmla="*/ 52951 w 93"/>
                <a:gd name="T25" fmla="*/ 79303 h 109"/>
                <a:gd name="T26" fmla="*/ 21662 w 93"/>
                <a:gd name="T27" fmla="*/ 61680 h 109"/>
                <a:gd name="T28" fmla="*/ 31289 w 93"/>
                <a:gd name="T29" fmla="*/ 72093 h 109"/>
                <a:gd name="T30" fmla="*/ 52149 w 93"/>
                <a:gd name="T31" fmla="*/ 63282 h 109"/>
                <a:gd name="T32" fmla="*/ 52149 w 93"/>
                <a:gd name="T33" fmla="*/ 43256 h 109"/>
                <a:gd name="T34" fmla="*/ 21662 w 93"/>
                <a:gd name="T35" fmla="*/ 61680 h 109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93" h="109">
                  <a:moveTo>
                    <a:pt x="66" y="99"/>
                  </a:moveTo>
                  <a:cubicBezTo>
                    <a:pt x="55" y="106"/>
                    <a:pt x="43" y="109"/>
                    <a:pt x="31" y="109"/>
                  </a:cubicBezTo>
                  <a:cubicBezTo>
                    <a:pt x="11" y="109"/>
                    <a:pt x="0" y="96"/>
                    <a:pt x="0" y="79"/>
                  </a:cubicBezTo>
                  <a:cubicBezTo>
                    <a:pt x="0" y="55"/>
                    <a:pt x="21" y="42"/>
                    <a:pt x="66" y="37"/>
                  </a:cubicBezTo>
                  <a:cubicBezTo>
                    <a:pt x="66" y="32"/>
                    <a:pt x="66" y="32"/>
                    <a:pt x="66" y="32"/>
                  </a:cubicBezTo>
                  <a:cubicBezTo>
                    <a:pt x="66" y="24"/>
                    <a:pt x="60" y="19"/>
                    <a:pt x="49" y="19"/>
                  </a:cubicBezTo>
                  <a:cubicBezTo>
                    <a:pt x="39" y="19"/>
                    <a:pt x="30" y="24"/>
                    <a:pt x="24" y="32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15" y="7"/>
                    <a:pt x="30" y="0"/>
                    <a:pt x="50" y="0"/>
                  </a:cubicBezTo>
                  <a:cubicBezTo>
                    <a:pt x="77" y="0"/>
                    <a:pt x="93" y="12"/>
                    <a:pt x="93" y="32"/>
                  </a:cubicBezTo>
                  <a:cubicBezTo>
                    <a:pt x="93" y="32"/>
                    <a:pt x="93" y="108"/>
                    <a:pt x="93" y="108"/>
                  </a:cubicBezTo>
                  <a:cubicBezTo>
                    <a:pt x="68" y="108"/>
                    <a:pt x="68" y="108"/>
                    <a:pt x="68" y="108"/>
                  </a:cubicBezTo>
                  <a:lnTo>
                    <a:pt x="66" y="99"/>
                  </a:lnTo>
                  <a:close/>
                  <a:moveTo>
                    <a:pt x="27" y="77"/>
                  </a:moveTo>
                  <a:cubicBezTo>
                    <a:pt x="27" y="84"/>
                    <a:pt x="31" y="90"/>
                    <a:pt x="39" y="90"/>
                  </a:cubicBezTo>
                  <a:cubicBezTo>
                    <a:pt x="48" y="90"/>
                    <a:pt x="57" y="87"/>
                    <a:pt x="65" y="79"/>
                  </a:cubicBezTo>
                  <a:cubicBezTo>
                    <a:pt x="65" y="54"/>
                    <a:pt x="65" y="54"/>
                    <a:pt x="65" y="54"/>
                  </a:cubicBezTo>
                  <a:cubicBezTo>
                    <a:pt x="39" y="57"/>
                    <a:pt x="27" y="64"/>
                    <a:pt x="27" y="7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fr-FR" sz="1800">
                <a:solidFill>
                  <a:srgbClr val="000000"/>
                </a:solidFill>
                <a:latin typeface="Helvetica 75 Bold" pitchFamily="34" charset="0"/>
                <a:ea typeface="+mn-ea"/>
                <a:cs typeface="Arial" charset="0"/>
              </a:endParaRPr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592935" y="4708526"/>
              <a:ext cx="76200" cy="87313"/>
            </a:xfrm>
            <a:custGeom>
              <a:avLst/>
              <a:gdLst>
                <a:gd name="T0" fmla="*/ 0 w 94"/>
                <a:gd name="T1" fmla="*/ 4042 h 108"/>
                <a:gd name="T2" fmla="*/ 18645 w 94"/>
                <a:gd name="T3" fmla="*/ 1617 h 108"/>
                <a:gd name="T4" fmla="*/ 20266 w 94"/>
                <a:gd name="T5" fmla="*/ 12127 h 108"/>
                <a:gd name="T6" fmla="*/ 49449 w 94"/>
                <a:gd name="T7" fmla="*/ 0 h 108"/>
                <a:gd name="T8" fmla="*/ 76200 w 94"/>
                <a:gd name="T9" fmla="*/ 27487 h 108"/>
                <a:gd name="T10" fmla="*/ 76200 w 94"/>
                <a:gd name="T11" fmla="*/ 87313 h 108"/>
                <a:gd name="T12" fmla="*/ 53502 w 94"/>
                <a:gd name="T13" fmla="*/ 87313 h 108"/>
                <a:gd name="T14" fmla="*/ 53502 w 94"/>
                <a:gd name="T15" fmla="*/ 31530 h 108"/>
                <a:gd name="T16" fmla="*/ 42964 w 94"/>
                <a:gd name="T17" fmla="*/ 16978 h 108"/>
                <a:gd name="T18" fmla="*/ 21887 w 94"/>
                <a:gd name="T19" fmla="*/ 25871 h 108"/>
                <a:gd name="T20" fmla="*/ 21887 w 94"/>
                <a:gd name="T21" fmla="*/ 87313 h 108"/>
                <a:gd name="T22" fmla="*/ 0 w 94"/>
                <a:gd name="T23" fmla="*/ 87313 h 108"/>
                <a:gd name="T24" fmla="*/ 0 w 94"/>
                <a:gd name="T25" fmla="*/ 4042 h 10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94" h="108">
                  <a:moveTo>
                    <a:pt x="0" y="5"/>
                  </a:moveTo>
                  <a:cubicBezTo>
                    <a:pt x="23" y="2"/>
                    <a:pt x="23" y="2"/>
                    <a:pt x="23" y="2"/>
                  </a:cubicBezTo>
                  <a:cubicBezTo>
                    <a:pt x="25" y="15"/>
                    <a:pt x="25" y="15"/>
                    <a:pt x="25" y="15"/>
                  </a:cubicBezTo>
                  <a:cubicBezTo>
                    <a:pt x="38" y="5"/>
                    <a:pt x="48" y="0"/>
                    <a:pt x="61" y="0"/>
                  </a:cubicBezTo>
                  <a:cubicBezTo>
                    <a:pt x="83" y="0"/>
                    <a:pt x="94" y="12"/>
                    <a:pt x="94" y="34"/>
                  </a:cubicBezTo>
                  <a:cubicBezTo>
                    <a:pt x="94" y="108"/>
                    <a:pt x="94" y="108"/>
                    <a:pt x="94" y="108"/>
                  </a:cubicBezTo>
                  <a:cubicBezTo>
                    <a:pt x="66" y="108"/>
                    <a:pt x="66" y="108"/>
                    <a:pt x="66" y="108"/>
                  </a:cubicBezTo>
                  <a:cubicBezTo>
                    <a:pt x="66" y="39"/>
                    <a:pt x="66" y="39"/>
                    <a:pt x="66" y="39"/>
                  </a:cubicBezTo>
                  <a:cubicBezTo>
                    <a:pt x="66" y="26"/>
                    <a:pt x="63" y="21"/>
                    <a:pt x="53" y="21"/>
                  </a:cubicBezTo>
                  <a:cubicBezTo>
                    <a:pt x="45" y="21"/>
                    <a:pt x="36" y="24"/>
                    <a:pt x="27" y="32"/>
                  </a:cubicBezTo>
                  <a:cubicBezTo>
                    <a:pt x="27" y="108"/>
                    <a:pt x="27" y="108"/>
                    <a:pt x="27" y="108"/>
                  </a:cubicBezTo>
                  <a:cubicBezTo>
                    <a:pt x="0" y="108"/>
                    <a:pt x="0" y="108"/>
                    <a:pt x="0" y="108"/>
                  </a:cubicBezTo>
                  <a:lnTo>
                    <a:pt x="0" y="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fr-FR" sz="1800">
                <a:solidFill>
                  <a:srgbClr val="000000"/>
                </a:solidFill>
                <a:latin typeface="Helvetica 75 Bold" pitchFamily="34" charset="0"/>
                <a:ea typeface="+mn-ea"/>
                <a:cs typeface="Arial" charset="0"/>
              </a:endParaRPr>
            </a:p>
          </p:txBody>
        </p:sp>
        <p:sp>
          <p:nvSpPr>
            <p:cNvPr id="9" name="Freeform 8"/>
            <p:cNvSpPr>
              <a:spLocks noEditPoints="1"/>
            </p:cNvSpPr>
            <p:nvPr/>
          </p:nvSpPr>
          <p:spPr bwMode="auto">
            <a:xfrm>
              <a:off x="778673" y="4708526"/>
              <a:ext cx="79375" cy="88900"/>
            </a:xfrm>
            <a:custGeom>
              <a:avLst/>
              <a:gdLst>
                <a:gd name="T0" fmla="*/ 40497 w 98"/>
                <a:gd name="T1" fmla="*/ 88900 h 110"/>
                <a:gd name="T2" fmla="*/ 0 w 98"/>
                <a:gd name="T3" fmla="*/ 44450 h 110"/>
                <a:gd name="T4" fmla="*/ 39688 w 98"/>
                <a:gd name="T5" fmla="*/ 0 h 110"/>
                <a:gd name="T6" fmla="*/ 79375 w 98"/>
                <a:gd name="T7" fmla="*/ 43642 h 110"/>
                <a:gd name="T8" fmla="*/ 78565 w 98"/>
                <a:gd name="T9" fmla="*/ 47683 h 110"/>
                <a:gd name="T10" fmla="*/ 21869 w 98"/>
                <a:gd name="T11" fmla="*/ 47683 h 110"/>
                <a:gd name="T12" fmla="*/ 42117 w 98"/>
                <a:gd name="T13" fmla="*/ 71928 h 110"/>
                <a:gd name="T14" fmla="*/ 61556 w 98"/>
                <a:gd name="T15" fmla="*/ 61422 h 110"/>
                <a:gd name="T16" fmla="*/ 77755 w 98"/>
                <a:gd name="T17" fmla="*/ 70312 h 110"/>
                <a:gd name="T18" fmla="*/ 40497 w 98"/>
                <a:gd name="T19" fmla="*/ 88900 h 110"/>
                <a:gd name="T20" fmla="*/ 56696 w 98"/>
                <a:gd name="T21" fmla="*/ 33135 h 110"/>
                <a:gd name="T22" fmla="*/ 39688 w 98"/>
                <a:gd name="T23" fmla="*/ 15355 h 110"/>
                <a:gd name="T24" fmla="*/ 22679 w 98"/>
                <a:gd name="T25" fmla="*/ 33135 h 110"/>
                <a:gd name="T26" fmla="*/ 56696 w 98"/>
                <a:gd name="T27" fmla="*/ 33135 h 11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98" h="110">
                  <a:moveTo>
                    <a:pt x="50" y="110"/>
                  </a:moveTo>
                  <a:cubicBezTo>
                    <a:pt x="19" y="110"/>
                    <a:pt x="0" y="90"/>
                    <a:pt x="0" y="55"/>
                  </a:cubicBezTo>
                  <a:cubicBezTo>
                    <a:pt x="0" y="20"/>
                    <a:pt x="19" y="0"/>
                    <a:pt x="49" y="0"/>
                  </a:cubicBezTo>
                  <a:cubicBezTo>
                    <a:pt x="80" y="0"/>
                    <a:pt x="98" y="20"/>
                    <a:pt x="98" y="54"/>
                  </a:cubicBezTo>
                  <a:cubicBezTo>
                    <a:pt x="98" y="56"/>
                    <a:pt x="97" y="57"/>
                    <a:pt x="97" y="59"/>
                  </a:cubicBezTo>
                  <a:cubicBezTo>
                    <a:pt x="27" y="59"/>
                    <a:pt x="27" y="59"/>
                    <a:pt x="27" y="59"/>
                  </a:cubicBezTo>
                  <a:cubicBezTo>
                    <a:pt x="28" y="79"/>
                    <a:pt x="36" y="89"/>
                    <a:pt x="52" y="89"/>
                  </a:cubicBezTo>
                  <a:cubicBezTo>
                    <a:pt x="63" y="89"/>
                    <a:pt x="70" y="85"/>
                    <a:pt x="76" y="76"/>
                  </a:cubicBezTo>
                  <a:cubicBezTo>
                    <a:pt x="96" y="87"/>
                    <a:pt x="96" y="87"/>
                    <a:pt x="96" y="87"/>
                  </a:cubicBezTo>
                  <a:cubicBezTo>
                    <a:pt x="87" y="102"/>
                    <a:pt x="71" y="110"/>
                    <a:pt x="50" y="110"/>
                  </a:cubicBezTo>
                  <a:close/>
                  <a:moveTo>
                    <a:pt x="70" y="41"/>
                  </a:moveTo>
                  <a:cubicBezTo>
                    <a:pt x="70" y="27"/>
                    <a:pt x="62" y="19"/>
                    <a:pt x="49" y="19"/>
                  </a:cubicBezTo>
                  <a:cubicBezTo>
                    <a:pt x="37" y="19"/>
                    <a:pt x="29" y="27"/>
                    <a:pt x="28" y="41"/>
                  </a:cubicBezTo>
                  <a:lnTo>
                    <a:pt x="70" y="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fr-FR" sz="1800">
                <a:solidFill>
                  <a:srgbClr val="000000"/>
                </a:solidFill>
                <a:latin typeface="Helvetica 75 Bold" pitchFamily="34" charset="0"/>
                <a:ea typeface="+mn-ea"/>
                <a:cs typeface="Arial" charset="0"/>
              </a:endParaRPr>
            </a:p>
          </p:txBody>
        </p:sp>
        <p:sp>
          <p:nvSpPr>
            <p:cNvPr id="10" name="Freeform 9"/>
            <p:cNvSpPr>
              <a:spLocks noEditPoints="1"/>
            </p:cNvSpPr>
            <p:nvPr/>
          </p:nvSpPr>
          <p:spPr bwMode="auto">
            <a:xfrm>
              <a:off x="346873" y="4708526"/>
              <a:ext cx="84138" cy="88900"/>
            </a:xfrm>
            <a:custGeom>
              <a:avLst/>
              <a:gdLst>
                <a:gd name="T0" fmla="*/ 42069 w 104"/>
                <a:gd name="T1" fmla="*/ 88900 h 111"/>
                <a:gd name="T2" fmla="*/ 0 w 104"/>
                <a:gd name="T3" fmla="*/ 44050 h 111"/>
                <a:gd name="T4" fmla="*/ 42069 w 104"/>
                <a:gd name="T5" fmla="*/ 0 h 111"/>
                <a:gd name="T6" fmla="*/ 84138 w 104"/>
                <a:gd name="T7" fmla="*/ 44050 h 111"/>
                <a:gd name="T8" fmla="*/ 42069 w 104"/>
                <a:gd name="T9" fmla="*/ 88900 h 111"/>
                <a:gd name="T10" fmla="*/ 42069 w 104"/>
                <a:gd name="T11" fmla="*/ 18421 h 111"/>
                <a:gd name="T12" fmla="*/ 22653 w 104"/>
                <a:gd name="T13" fmla="*/ 44050 h 111"/>
                <a:gd name="T14" fmla="*/ 42069 w 104"/>
                <a:gd name="T15" fmla="*/ 69678 h 111"/>
                <a:gd name="T16" fmla="*/ 62294 w 104"/>
                <a:gd name="T17" fmla="*/ 44050 h 111"/>
                <a:gd name="T18" fmla="*/ 42069 w 104"/>
                <a:gd name="T19" fmla="*/ 18421 h 11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04" h="111">
                  <a:moveTo>
                    <a:pt x="52" y="111"/>
                  </a:moveTo>
                  <a:cubicBezTo>
                    <a:pt x="25" y="111"/>
                    <a:pt x="0" y="93"/>
                    <a:pt x="0" y="55"/>
                  </a:cubicBezTo>
                  <a:cubicBezTo>
                    <a:pt x="0" y="17"/>
                    <a:pt x="25" y="0"/>
                    <a:pt x="52" y="0"/>
                  </a:cubicBezTo>
                  <a:cubicBezTo>
                    <a:pt x="79" y="0"/>
                    <a:pt x="104" y="17"/>
                    <a:pt x="104" y="55"/>
                  </a:cubicBezTo>
                  <a:cubicBezTo>
                    <a:pt x="104" y="93"/>
                    <a:pt x="79" y="111"/>
                    <a:pt x="52" y="111"/>
                  </a:cubicBezTo>
                  <a:close/>
                  <a:moveTo>
                    <a:pt x="52" y="23"/>
                  </a:moveTo>
                  <a:cubicBezTo>
                    <a:pt x="31" y="23"/>
                    <a:pt x="28" y="42"/>
                    <a:pt x="28" y="55"/>
                  </a:cubicBezTo>
                  <a:cubicBezTo>
                    <a:pt x="28" y="69"/>
                    <a:pt x="31" y="87"/>
                    <a:pt x="52" y="87"/>
                  </a:cubicBezTo>
                  <a:cubicBezTo>
                    <a:pt x="73" y="87"/>
                    <a:pt x="77" y="69"/>
                    <a:pt x="77" y="55"/>
                  </a:cubicBezTo>
                  <a:cubicBezTo>
                    <a:pt x="77" y="42"/>
                    <a:pt x="73" y="23"/>
                    <a:pt x="52" y="2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fr-FR" sz="1800">
                <a:solidFill>
                  <a:srgbClr val="000000"/>
                </a:solidFill>
                <a:latin typeface="Helvetica 75 Bold" pitchFamily="34" charset="0"/>
                <a:ea typeface="+mn-ea"/>
                <a:cs typeface="Arial" charset="0"/>
              </a:endParaRPr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446885" y="4708526"/>
              <a:ext cx="47625" cy="87313"/>
            </a:xfrm>
            <a:custGeom>
              <a:avLst/>
              <a:gdLst>
                <a:gd name="T0" fmla="*/ 0 w 59"/>
                <a:gd name="T1" fmla="*/ 2425 h 108"/>
                <a:gd name="T2" fmla="*/ 20987 w 59"/>
                <a:gd name="T3" fmla="*/ 2425 h 108"/>
                <a:gd name="T4" fmla="*/ 20987 w 59"/>
                <a:gd name="T5" fmla="*/ 12127 h 108"/>
                <a:gd name="T6" fmla="*/ 44396 w 59"/>
                <a:gd name="T7" fmla="*/ 0 h 108"/>
                <a:gd name="T8" fmla="*/ 47625 w 59"/>
                <a:gd name="T9" fmla="*/ 808 h 108"/>
                <a:gd name="T10" fmla="*/ 47625 w 59"/>
                <a:gd name="T11" fmla="*/ 21828 h 108"/>
                <a:gd name="T12" fmla="*/ 46818 w 59"/>
                <a:gd name="T13" fmla="*/ 21828 h 108"/>
                <a:gd name="T14" fmla="*/ 22602 w 59"/>
                <a:gd name="T15" fmla="*/ 30721 h 108"/>
                <a:gd name="T16" fmla="*/ 22602 w 59"/>
                <a:gd name="T17" fmla="*/ 87313 h 108"/>
                <a:gd name="T18" fmla="*/ 0 w 59"/>
                <a:gd name="T19" fmla="*/ 87313 h 108"/>
                <a:gd name="T20" fmla="*/ 0 w 59"/>
                <a:gd name="T21" fmla="*/ 2425 h 10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59" h="108">
                  <a:moveTo>
                    <a:pt x="0" y="3"/>
                  </a:moveTo>
                  <a:cubicBezTo>
                    <a:pt x="26" y="3"/>
                    <a:pt x="26" y="3"/>
                    <a:pt x="26" y="3"/>
                  </a:cubicBezTo>
                  <a:cubicBezTo>
                    <a:pt x="26" y="15"/>
                    <a:pt x="26" y="15"/>
                    <a:pt x="26" y="15"/>
                  </a:cubicBezTo>
                  <a:cubicBezTo>
                    <a:pt x="31" y="8"/>
                    <a:pt x="44" y="0"/>
                    <a:pt x="55" y="0"/>
                  </a:cubicBezTo>
                  <a:cubicBezTo>
                    <a:pt x="57" y="0"/>
                    <a:pt x="58" y="0"/>
                    <a:pt x="59" y="1"/>
                  </a:cubicBezTo>
                  <a:cubicBezTo>
                    <a:pt x="59" y="27"/>
                    <a:pt x="59" y="27"/>
                    <a:pt x="59" y="27"/>
                  </a:cubicBezTo>
                  <a:cubicBezTo>
                    <a:pt x="59" y="27"/>
                    <a:pt x="58" y="27"/>
                    <a:pt x="58" y="27"/>
                  </a:cubicBezTo>
                  <a:cubicBezTo>
                    <a:pt x="46" y="27"/>
                    <a:pt x="32" y="28"/>
                    <a:pt x="28" y="38"/>
                  </a:cubicBezTo>
                  <a:cubicBezTo>
                    <a:pt x="28" y="108"/>
                    <a:pt x="28" y="108"/>
                    <a:pt x="28" y="108"/>
                  </a:cubicBezTo>
                  <a:cubicBezTo>
                    <a:pt x="0" y="108"/>
                    <a:pt x="0" y="108"/>
                    <a:pt x="0" y="108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fr-FR" sz="1800">
                <a:solidFill>
                  <a:srgbClr val="000000"/>
                </a:solidFill>
                <a:latin typeface="Helvetica 75 Bold" pitchFamily="34" charset="0"/>
                <a:ea typeface="+mn-ea"/>
                <a:cs typeface="Arial" charset="0"/>
              </a:endParaRPr>
            </a:p>
          </p:txBody>
        </p:sp>
        <p:sp>
          <p:nvSpPr>
            <p:cNvPr id="12" name="Freeform 11"/>
            <p:cNvSpPr>
              <a:spLocks noEditPoints="1"/>
            </p:cNvSpPr>
            <p:nvPr/>
          </p:nvSpPr>
          <p:spPr bwMode="auto">
            <a:xfrm>
              <a:off x="685010" y="4708526"/>
              <a:ext cx="79375" cy="120650"/>
            </a:xfrm>
            <a:custGeom>
              <a:avLst/>
              <a:gdLst>
                <a:gd name="T0" fmla="*/ 39688 w 98"/>
                <a:gd name="T1" fmla="*/ 68827 h 149"/>
                <a:gd name="T2" fmla="*/ 58316 w 98"/>
                <a:gd name="T3" fmla="*/ 40487 h 149"/>
                <a:gd name="T4" fmla="*/ 39688 w 98"/>
                <a:gd name="T5" fmla="*/ 16195 h 149"/>
                <a:gd name="T6" fmla="*/ 22679 w 98"/>
                <a:gd name="T7" fmla="*/ 41296 h 149"/>
                <a:gd name="T8" fmla="*/ 39688 w 98"/>
                <a:gd name="T9" fmla="*/ 68827 h 149"/>
                <a:gd name="T10" fmla="*/ 79375 w 98"/>
                <a:gd name="T11" fmla="*/ 1619 h 149"/>
                <a:gd name="T12" fmla="*/ 79375 w 98"/>
                <a:gd name="T13" fmla="*/ 82593 h 149"/>
                <a:gd name="T14" fmla="*/ 38068 w 98"/>
                <a:gd name="T15" fmla="*/ 120650 h 149"/>
                <a:gd name="T16" fmla="*/ 2430 w 98"/>
                <a:gd name="T17" fmla="*/ 99597 h 149"/>
                <a:gd name="T18" fmla="*/ 24298 w 98"/>
                <a:gd name="T19" fmla="*/ 95548 h 149"/>
                <a:gd name="T20" fmla="*/ 40497 w 98"/>
                <a:gd name="T21" fmla="*/ 103646 h 149"/>
                <a:gd name="T22" fmla="*/ 58316 w 98"/>
                <a:gd name="T23" fmla="*/ 85022 h 149"/>
                <a:gd name="T24" fmla="*/ 58316 w 98"/>
                <a:gd name="T25" fmla="*/ 75305 h 149"/>
                <a:gd name="T26" fmla="*/ 57506 w 98"/>
                <a:gd name="T27" fmla="*/ 74495 h 149"/>
                <a:gd name="T28" fmla="*/ 35638 w 98"/>
                <a:gd name="T29" fmla="*/ 87451 h 149"/>
                <a:gd name="T30" fmla="*/ 0 w 98"/>
                <a:gd name="T31" fmla="*/ 44535 h 149"/>
                <a:gd name="T32" fmla="*/ 34018 w 98"/>
                <a:gd name="T33" fmla="*/ 0 h 149"/>
                <a:gd name="T34" fmla="*/ 59126 w 98"/>
                <a:gd name="T35" fmla="*/ 12146 h 149"/>
                <a:gd name="T36" fmla="*/ 59126 w 98"/>
                <a:gd name="T37" fmla="*/ 12146 h 149"/>
                <a:gd name="T38" fmla="*/ 60746 w 98"/>
                <a:gd name="T39" fmla="*/ 1619 h 149"/>
                <a:gd name="T40" fmla="*/ 79375 w 98"/>
                <a:gd name="T41" fmla="*/ 1619 h 14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98" h="149">
                  <a:moveTo>
                    <a:pt x="49" y="85"/>
                  </a:moveTo>
                  <a:cubicBezTo>
                    <a:pt x="70" y="85"/>
                    <a:pt x="72" y="64"/>
                    <a:pt x="72" y="50"/>
                  </a:cubicBezTo>
                  <a:cubicBezTo>
                    <a:pt x="72" y="33"/>
                    <a:pt x="64" y="20"/>
                    <a:pt x="49" y="20"/>
                  </a:cubicBezTo>
                  <a:cubicBezTo>
                    <a:pt x="39" y="20"/>
                    <a:pt x="28" y="27"/>
                    <a:pt x="28" y="51"/>
                  </a:cubicBezTo>
                  <a:cubicBezTo>
                    <a:pt x="28" y="64"/>
                    <a:pt x="29" y="85"/>
                    <a:pt x="49" y="85"/>
                  </a:cubicBezTo>
                  <a:close/>
                  <a:moveTo>
                    <a:pt x="98" y="2"/>
                  </a:moveTo>
                  <a:cubicBezTo>
                    <a:pt x="98" y="102"/>
                    <a:pt x="98" y="102"/>
                    <a:pt x="98" y="102"/>
                  </a:cubicBezTo>
                  <a:cubicBezTo>
                    <a:pt x="98" y="119"/>
                    <a:pt x="97" y="148"/>
                    <a:pt x="47" y="149"/>
                  </a:cubicBezTo>
                  <a:cubicBezTo>
                    <a:pt x="26" y="149"/>
                    <a:pt x="7" y="141"/>
                    <a:pt x="3" y="123"/>
                  </a:cubicBezTo>
                  <a:cubicBezTo>
                    <a:pt x="30" y="118"/>
                    <a:pt x="30" y="118"/>
                    <a:pt x="30" y="118"/>
                  </a:cubicBezTo>
                  <a:cubicBezTo>
                    <a:pt x="32" y="123"/>
                    <a:pt x="35" y="128"/>
                    <a:pt x="50" y="128"/>
                  </a:cubicBezTo>
                  <a:cubicBezTo>
                    <a:pt x="65" y="128"/>
                    <a:pt x="72" y="122"/>
                    <a:pt x="72" y="105"/>
                  </a:cubicBezTo>
                  <a:cubicBezTo>
                    <a:pt x="72" y="93"/>
                    <a:pt x="72" y="93"/>
                    <a:pt x="72" y="93"/>
                  </a:cubicBezTo>
                  <a:cubicBezTo>
                    <a:pt x="71" y="92"/>
                    <a:pt x="71" y="92"/>
                    <a:pt x="71" y="92"/>
                  </a:cubicBezTo>
                  <a:cubicBezTo>
                    <a:pt x="67" y="100"/>
                    <a:pt x="60" y="108"/>
                    <a:pt x="44" y="108"/>
                  </a:cubicBezTo>
                  <a:cubicBezTo>
                    <a:pt x="19" y="108"/>
                    <a:pt x="0" y="91"/>
                    <a:pt x="0" y="55"/>
                  </a:cubicBezTo>
                  <a:cubicBezTo>
                    <a:pt x="0" y="20"/>
                    <a:pt x="20" y="0"/>
                    <a:pt x="42" y="0"/>
                  </a:cubicBezTo>
                  <a:cubicBezTo>
                    <a:pt x="63" y="0"/>
                    <a:pt x="71" y="10"/>
                    <a:pt x="73" y="15"/>
                  </a:cubicBezTo>
                  <a:cubicBezTo>
                    <a:pt x="73" y="15"/>
                    <a:pt x="73" y="15"/>
                    <a:pt x="73" y="15"/>
                  </a:cubicBezTo>
                  <a:cubicBezTo>
                    <a:pt x="75" y="2"/>
                    <a:pt x="75" y="2"/>
                    <a:pt x="75" y="2"/>
                  </a:cubicBezTo>
                  <a:lnTo>
                    <a:pt x="98" y="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fr-FR" sz="1800">
                <a:solidFill>
                  <a:srgbClr val="000000"/>
                </a:solidFill>
                <a:latin typeface="Helvetica 75 Bold" pitchFamily="34" charset="0"/>
                <a:ea typeface="+mn-ea"/>
                <a:cs typeface="Arial" charset="0"/>
              </a:endParaRPr>
            </a:p>
          </p:txBody>
        </p:sp>
        <p:sp>
          <p:nvSpPr>
            <p:cNvPr id="13" name="Freeform 12"/>
            <p:cNvSpPr>
              <a:spLocks noEditPoints="1"/>
            </p:cNvSpPr>
            <p:nvPr/>
          </p:nvSpPr>
          <p:spPr bwMode="auto">
            <a:xfrm>
              <a:off x="843760" y="4678363"/>
              <a:ext cx="58738" cy="26988"/>
            </a:xfrm>
            <a:custGeom>
              <a:avLst/>
              <a:gdLst>
                <a:gd name="T0" fmla="*/ 22225 w 37"/>
                <a:gd name="T1" fmla="*/ 3175 h 17"/>
                <a:gd name="T2" fmla="*/ 14288 w 37"/>
                <a:gd name="T3" fmla="*/ 3175 h 17"/>
                <a:gd name="T4" fmla="*/ 14288 w 37"/>
                <a:gd name="T5" fmla="*/ 26988 h 17"/>
                <a:gd name="T6" fmla="*/ 9525 w 37"/>
                <a:gd name="T7" fmla="*/ 26988 h 17"/>
                <a:gd name="T8" fmla="*/ 9525 w 37"/>
                <a:gd name="T9" fmla="*/ 3175 h 17"/>
                <a:gd name="T10" fmla="*/ 0 w 37"/>
                <a:gd name="T11" fmla="*/ 3175 h 17"/>
                <a:gd name="T12" fmla="*/ 0 w 37"/>
                <a:gd name="T13" fmla="*/ 0 h 17"/>
                <a:gd name="T14" fmla="*/ 22225 w 37"/>
                <a:gd name="T15" fmla="*/ 0 h 17"/>
                <a:gd name="T16" fmla="*/ 22225 w 37"/>
                <a:gd name="T17" fmla="*/ 3175 h 17"/>
                <a:gd name="T18" fmla="*/ 58738 w 37"/>
                <a:gd name="T19" fmla="*/ 26988 h 17"/>
                <a:gd name="T20" fmla="*/ 53975 w 37"/>
                <a:gd name="T21" fmla="*/ 26988 h 17"/>
                <a:gd name="T22" fmla="*/ 53975 w 37"/>
                <a:gd name="T23" fmla="*/ 3175 h 17"/>
                <a:gd name="T24" fmla="*/ 53975 w 37"/>
                <a:gd name="T25" fmla="*/ 3175 h 17"/>
                <a:gd name="T26" fmla="*/ 46038 w 37"/>
                <a:gd name="T27" fmla="*/ 26988 h 17"/>
                <a:gd name="T28" fmla="*/ 42863 w 37"/>
                <a:gd name="T29" fmla="*/ 26988 h 17"/>
                <a:gd name="T30" fmla="*/ 33338 w 37"/>
                <a:gd name="T31" fmla="*/ 3175 h 17"/>
                <a:gd name="T32" fmla="*/ 31750 w 37"/>
                <a:gd name="T33" fmla="*/ 3175 h 17"/>
                <a:gd name="T34" fmla="*/ 31750 w 37"/>
                <a:gd name="T35" fmla="*/ 26988 h 17"/>
                <a:gd name="T36" fmla="*/ 28575 w 37"/>
                <a:gd name="T37" fmla="*/ 26988 h 17"/>
                <a:gd name="T38" fmla="*/ 28575 w 37"/>
                <a:gd name="T39" fmla="*/ 0 h 17"/>
                <a:gd name="T40" fmla="*/ 34925 w 37"/>
                <a:gd name="T41" fmla="*/ 0 h 17"/>
                <a:gd name="T42" fmla="*/ 44450 w 37"/>
                <a:gd name="T43" fmla="*/ 20638 h 17"/>
                <a:gd name="T44" fmla="*/ 52388 w 37"/>
                <a:gd name="T45" fmla="*/ 0 h 17"/>
                <a:gd name="T46" fmla="*/ 58738 w 37"/>
                <a:gd name="T47" fmla="*/ 0 h 17"/>
                <a:gd name="T48" fmla="*/ 58738 w 37"/>
                <a:gd name="T49" fmla="*/ 26988 h 17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37" h="17">
                  <a:moveTo>
                    <a:pt x="14" y="2"/>
                  </a:moveTo>
                  <a:lnTo>
                    <a:pt x="9" y="2"/>
                  </a:lnTo>
                  <a:lnTo>
                    <a:pt x="9" y="17"/>
                  </a:lnTo>
                  <a:lnTo>
                    <a:pt x="6" y="17"/>
                  </a:lnTo>
                  <a:lnTo>
                    <a:pt x="6" y="2"/>
                  </a:lnTo>
                  <a:lnTo>
                    <a:pt x="0" y="2"/>
                  </a:lnTo>
                  <a:lnTo>
                    <a:pt x="0" y="0"/>
                  </a:lnTo>
                  <a:lnTo>
                    <a:pt x="14" y="0"/>
                  </a:lnTo>
                  <a:lnTo>
                    <a:pt x="14" y="2"/>
                  </a:lnTo>
                  <a:close/>
                  <a:moveTo>
                    <a:pt x="37" y="17"/>
                  </a:moveTo>
                  <a:lnTo>
                    <a:pt x="34" y="17"/>
                  </a:lnTo>
                  <a:lnTo>
                    <a:pt x="34" y="2"/>
                  </a:lnTo>
                  <a:lnTo>
                    <a:pt x="29" y="17"/>
                  </a:lnTo>
                  <a:lnTo>
                    <a:pt x="27" y="17"/>
                  </a:lnTo>
                  <a:lnTo>
                    <a:pt x="21" y="2"/>
                  </a:lnTo>
                  <a:lnTo>
                    <a:pt x="20" y="2"/>
                  </a:lnTo>
                  <a:lnTo>
                    <a:pt x="20" y="17"/>
                  </a:lnTo>
                  <a:lnTo>
                    <a:pt x="18" y="17"/>
                  </a:lnTo>
                  <a:lnTo>
                    <a:pt x="18" y="0"/>
                  </a:lnTo>
                  <a:lnTo>
                    <a:pt x="22" y="0"/>
                  </a:lnTo>
                  <a:lnTo>
                    <a:pt x="28" y="13"/>
                  </a:lnTo>
                  <a:lnTo>
                    <a:pt x="33" y="0"/>
                  </a:lnTo>
                  <a:lnTo>
                    <a:pt x="37" y="0"/>
                  </a:lnTo>
                  <a:lnTo>
                    <a:pt x="37" y="1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fr-FR" sz="1800">
                <a:solidFill>
                  <a:srgbClr val="000000"/>
                </a:solidFill>
                <a:latin typeface="Helvetica 75 Bold" pitchFamily="34" charset="0"/>
                <a:ea typeface="+mn-ea"/>
                <a:cs typeface="Arial" charset="0"/>
              </a:endParaRPr>
            </a:p>
          </p:txBody>
        </p:sp>
      </p:grpSp>
      <p:pic>
        <p:nvPicPr>
          <p:cNvPr id="14" name="Imag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0392" y="4111625"/>
            <a:ext cx="885825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59858261"/>
      </p:ext>
    </p:extLst>
  </p:cSld>
  <p:clrMapOvr>
    <a:masterClrMapping/>
  </p:clrMapOvr>
  <p:transition spd="med">
    <p:fade/>
  </p:transition>
  <p:hf sldNum="0" hd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slideLayout" Target="../slideLayouts/slideLayout23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22.xml"/><Relationship Id="rId17" Type="http://schemas.openxmlformats.org/officeDocument/2006/relationships/slideLayout" Target="../slideLayouts/slideLayout27.xml"/><Relationship Id="rId2" Type="http://schemas.openxmlformats.org/officeDocument/2006/relationships/slideLayout" Target="../slideLayouts/slideLayout12.xml"/><Relationship Id="rId16" Type="http://schemas.openxmlformats.org/officeDocument/2006/relationships/slideLayout" Target="../slideLayouts/slideLayout26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5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14325" y="267494"/>
            <a:ext cx="8515350" cy="74374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fr-FR" noProof="0" dirty="0"/>
              <a:t>Cliquez pour modifier le titre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4325" y="1184275"/>
            <a:ext cx="8515350" cy="33655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fr-FR" noProof="0" dirty="0"/>
              <a:t>Cliquez pour modifier le texte</a:t>
            </a:r>
          </a:p>
          <a:p>
            <a:pPr lvl="1"/>
            <a:r>
              <a:rPr lang="fr-FR" noProof="0" dirty="0"/>
              <a:t>Deuxième niveau</a:t>
            </a:r>
          </a:p>
          <a:p>
            <a:pPr lvl="2"/>
            <a:r>
              <a:rPr lang="fr-FR" noProof="0" dirty="0"/>
              <a:t>Troisième niveau</a:t>
            </a:r>
          </a:p>
          <a:p>
            <a:pPr lvl="3"/>
            <a:r>
              <a:rPr lang="fr-FR" noProof="0" dirty="0"/>
              <a:t>Quatrième niveau</a:t>
            </a:r>
          </a:p>
          <a:p>
            <a:pPr lvl="4"/>
            <a:r>
              <a:rPr lang="fr-FR" noProof="0" dirty="0"/>
              <a:t>Cinquième niveau</a:t>
            </a:r>
          </a:p>
          <a:p>
            <a:pPr lvl="5"/>
            <a:r>
              <a:rPr lang="fr-FR" noProof="0" dirty="0"/>
              <a:t>Sixième niveau</a:t>
            </a:r>
          </a:p>
        </p:txBody>
      </p:sp>
      <p:sp>
        <p:nvSpPr>
          <p:cNvPr id="9" name="Text Placeholder 10"/>
          <p:cNvSpPr txBox="1">
            <a:spLocks/>
          </p:cNvSpPr>
          <p:nvPr/>
        </p:nvSpPr>
        <p:spPr>
          <a:xfrm>
            <a:off x="314325" y="4535485"/>
            <a:ext cx="275010" cy="334961"/>
          </a:xfrm>
          <a:prstGeom prst="rect">
            <a:avLst/>
          </a:prstGeom>
        </p:spPr>
        <p:txBody>
          <a:bodyPr wrap="square" lIns="7200" tIns="0" rIns="0" bIns="0" anchor="b">
            <a:normAutofit/>
          </a:bodyPr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chemeClr val="tx1"/>
              </a:buClr>
              <a:buSzTx/>
              <a:buFont typeface="Helvetica 75" panose="020B0804020202020204" pitchFamily="34" charset="0"/>
              <a:buNone/>
              <a:tabLst/>
              <a:defRPr lang="fr-FR" sz="1200" kern="1200" baseline="0" dirty="0" smtClean="0">
                <a:solidFill>
                  <a:schemeClr val="tx1">
                    <a:lumMod val="50000"/>
                  </a:schemeClr>
                </a:solidFill>
                <a:latin typeface="Helvetica 75" panose="020B0804020202020204" pitchFamily="34" charset="0"/>
                <a:ea typeface="+mn-ea"/>
                <a:cs typeface="+mn-cs"/>
              </a:defRPr>
            </a:lvl1pPr>
            <a:lvl2pPr marL="688975" indent="-231775" algn="l" defTabSz="914400" rtl="0" eaLnBrk="1" fontAlgn="base" latinLnBrk="0" hangingPunct="1">
              <a:spcBef>
                <a:spcPct val="0"/>
              </a:spcBef>
              <a:spcAft>
                <a:spcPts val="600"/>
              </a:spcAft>
              <a:buFont typeface="Helvetica 45 Light" pitchFamily="34" charset="0"/>
              <a:buChar char="–"/>
              <a:defRPr lang="fr-FR" sz="2000" kern="1200" baseline="0" dirty="0" smtClean="0">
                <a:solidFill>
                  <a:schemeClr val="tx1"/>
                </a:solidFill>
                <a:latin typeface="Helvetica 75" panose="020B0804020202020204" pitchFamily="34" charset="0"/>
                <a:ea typeface="+mn-ea"/>
                <a:cs typeface="+mn-cs"/>
              </a:defRPr>
            </a:lvl2pPr>
            <a:lvl3pPr marL="1244600" indent="-285750" algn="l" defTabSz="914400" rtl="0" eaLnBrk="1" fontAlgn="base" latinLnBrk="0" hangingPunct="1">
              <a:spcBef>
                <a:spcPct val="0"/>
              </a:spcBef>
              <a:spcAft>
                <a:spcPts val="600"/>
              </a:spcAft>
              <a:buFont typeface="Helvetica 45 Light" pitchFamily="34" charset="0"/>
              <a:buChar char="–"/>
              <a:defRPr lang="fr-FR" sz="2000" kern="1200" baseline="0" dirty="0" smtClean="0">
                <a:solidFill>
                  <a:schemeClr val="tx1"/>
                </a:solidFill>
                <a:latin typeface="Helvetica 75" panose="020B0804020202020204" pitchFamily="34" charset="0"/>
                <a:ea typeface="+mn-ea"/>
                <a:cs typeface="+mn-cs"/>
              </a:defRPr>
            </a:lvl3pPr>
            <a:lvl4pPr marL="1663700" indent="-285750" algn="l" defTabSz="914400" rtl="0" eaLnBrk="1" fontAlgn="base" latinLnBrk="0" hangingPunct="1">
              <a:spcBef>
                <a:spcPct val="0"/>
              </a:spcBef>
              <a:spcAft>
                <a:spcPts val="600"/>
              </a:spcAft>
              <a:buFont typeface="Helvetica 45 Light" pitchFamily="34" charset="0"/>
              <a:buChar char="–"/>
              <a:defRPr lang="fr-FR" sz="2000" kern="1200" dirty="0" smtClean="0">
                <a:solidFill>
                  <a:schemeClr val="tx1"/>
                </a:solidFill>
                <a:latin typeface="Helvetica 75" panose="020B0804020202020204" pitchFamily="34" charset="0"/>
                <a:ea typeface="+mn-ea"/>
                <a:cs typeface="+mn-cs"/>
              </a:defRPr>
            </a:lvl4pPr>
            <a:lvl5pPr marL="2251075" indent="-596900" algn="l" defTabSz="914400" rtl="0" eaLnBrk="1" fontAlgn="base" latinLnBrk="0" hangingPunct="1">
              <a:spcBef>
                <a:spcPct val="0"/>
              </a:spcBef>
              <a:spcAft>
                <a:spcPts val="600"/>
              </a:spcAft>
              <a:buFont typeface="Helvetica 45 Light" pitchFamily="34" charset="0"/>
              <a:buChar char="–"/>
              <a:defRPr lang="fr-FR" sz="2000" kern="1200" dirty="0">
                <a:solidFill>
                  <a:schemeClr val="tx1"/>
                </a:solidFill>
                <a:latin typeface="Helvetica 75" panose="020B08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ts val="1200"/>
              </a:spcAft>
              <a:buClr>
                <a:srgbClr val="FFFFFF"/>
              </a:buClr>
              <a:buSzTx/>
              <a:buFont typeface="Helvetica 75" panose="020B0804020202020204" pitchFamily="34" charset="0"/>
              <a:buNone/>
              <a:tabLst/>
              <a:defRPr/>
            </a:pPr>
            <a:fld id="{8702007A-2642-4DC4-A457-FD791426C840}" type="slidenum">
              <a:rPr kumimoji="0" lang="fr-FR" sz="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Helvetica 75 Bold" panose="020B0804020202020204" pitchFamily="34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85000"/>
                </a:lnSpc>
                <a:spcBef>
                  <a:spcPct val="0"/>
                </a:spcBef>
                <a:spcAft>
                  <a:spcPts val="1200"/>
                </a:spcAft>
                <a:buClr>
                  <a:srgbClr val="FFFFFF"/>
                </a:buClr>
                <a:buSzTx/>
                <a:buFont typeface="Helvetica 75" panose="020B0804020202020204" pitchFamily="34" charset="0"/>
                <a:buNone/>
                <a:tabLst/>
                <a:defRPr/>
              </a:pPr>
              <a:t>‹N°›</a:t>
            </a:fld>
            <a:endParaRPr kumimoji="0" lang="fr-FR" sz="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Helvetica 75 Bold" panose="020B08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070716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59" r:id="rId2"/>
    <p:sldLayoutId id="2147483665" r:id="rId3"/>
    <p:sldLayoutId id="2147483664" r:id="rId4"/>
    <p:sldLayoutId id="2147483661" r:id="rId5"/>
    <p:sldLayoutId id="2147483662" r:id="rId6"/>
    <p:sldLayoutId id="2147483663" r:id="rId7"/>
    <p:sldLayoutId id="2147483666" r:id="rId8"/>
    <p:sldLayoutId id="2147483667" r:id="rId9"/>
    <p:sldLayoutId id="2147483669" r:id="rId10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dt="0"/>
  <p:txStyles>
    <p:titleStyle>
      <a:lvl1pPr marL="0" indent="0" algn="l" defTabSz="914400" rtl="0" eaLnBrk="1" latinLnBrk="0" hangingPunct="1">
        <a:lnSpc>
          <a:spcPct val="90000"/>
        </a:lnSpc>
        <a:spcBef>
          <a:spcPct val="0"/>
        </a:spcBef>
        <a:buNone/>
        <a:defRPr sz="2000" kern="1200" spc="-20" baseline="0">
          <a:solidFill>
            <a:schemeClr val="bg2"/>
          </a:solidFill>
          <a:latin typeface="Helvetica 75 Bold" panose="020B0804020202020204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600"/>
        </a:spcBef>
        <a:buClr>
          <a:schemeClr val="bg1"/>
        </a:buClr>
        <a:buSzPct val="25000"/>
        <a:buFont typeface="Calibri" panose="020F0502020204030204" pitchFamily="34" charset="0"/>
        <a:buNone/>
        <a:tabLst/>
        <a:defRPr sz="1400" kern="1200" spc="-20" baseline="0">
          <a:solidFill>
            <a:schemeClr val="bg2"/>
          </a:solidFill>
          <a:latin typeface="Helvetica 75 Bold" panose="020B0804020202020204" pitchFamily="34" charset="0"/>
          <a:ea typeface="+mn-ea"/>
          <a:cs typeface="+mn-cs"/>
        </a:defRPr>
      </a:lvl1pPr>
      <a:lvl2pPr marL="0" indent="0" algn="l" defTabSz="914400" rtl="0" eaLnBrk="1" latinLnBrk="0" hangingPunct="1">
        <a:lnSpc>
          <a:spcPct val="90000"/>
        </a:lnSpc>
        <a:spcBef>
          <a:spcPts val="600"/>
        </a:spcBef>
        <a:buClr>
          <a:schemeClr val="bg1"/>
        </a:buClr>
        <a:buSzPct val="25000"/>
        <a:buFont typeface="Calibri" panose="020F0502020204030204" pitchFamily="34" charset="0"/>
        <a:buNone/>
        <a:defRPr sz="1400" kern="1200" spc="-20" baseline="0">
          <a:solidFill>
            <a:schemeClr val="tx1"/>
          </a:solidFill>
          <a:latin typeface="Helvetica 75 Bold" panose="020B0804020202020204" pitchFamily="34" charset="0"/>
          <a:ea typeface="+mn-ea"/>
          <a:cs typeface="+mn-cs"/>
        </a:defRPr>
      </a:lvl2pPr>
      <a:lvl3pPr marL="180975" indent="-180975" algn="l" defTabSz="914400" rtl="0" eaLnBrk="1" latinLnBrk="0" hangingPunct="1">
        <a:lnSpc>
          <a:spcPct val="90000"/>
        </a:lnSpc>
        <a:spcBef>
          <a:spcPts val="600"/>
        </a:spcBef>
        <a:buClr>
          <a:schemeClr val="bg2"/>
        </a:buClr>
        <a:buFont typeface="Wingdings" panose="05000000000000000000" pitchFamily="2" charset="2"/>
        <a:buChar char="§"/>
        <a:defRPr sz="1400" kern="1200" spc="-20" baseline="0">
          <a:solidFill>
            <a:schemeClr val="tx1"/>
          </a:solidFill>
          <a:latin typeface="Helvetica 75 Bold" panose="020B0804020202020204" pitchFamily="34" charset="0"/>
          <a:ea typeface="+mn-ea"/>
          <a:cs typeface="+mn-cs"/>
        </a:defRPr>
      </a:lvl3pPr>
      <a:lvl4pPr marL="407988" indent="-190500" algn="l" defTabSz="914400" rtl="0" eaLnBrk="1" latinLnBrk="0" hangingPunct="1">
        <a:lnSpc>
          <a:spcPct val="90000"/>
        </a:lnSpc>
        <a:spcBef>
          <a:spcPct val="20000"/>
        </a:spcBef>
        <a:buFont typeface="Arial" panose="020B0604020202020204" pitchFamily="34" charset="0"/>
        <a:buChar char="–"/>
        <a:defRPr sz="1400" kern="1200" spc="-20" baseline="0">
          <a:solidFill>
            <a:schemeClr val="tx1"/>
          </a:solidFill>
          <a:latin typeface="Helvetica 55 Roman" panose="000B0500000000000000" pitchFamily="34" charset="0"/>
          <a:ea typeface="+mn-ea"/>
          <a:cs typeface="+mn-cs"/>
        </a:defRPr>
      </a:lvl4pPr>
      <a:lvl5pPr marL="595313" indent="-173038" algn="l" defTabSz="914400" rtl="0" eaLnBrk="1" latinLnBrk="0" hangingPunct="1">
        <a:lnSpc>
          <a:spcPct val="90000"/>
        </a:lnSpc>
        <a:spcBef>
          <a:spcPct val="20000"/>
        </a:spcBef>
        <a:buClr>
          <a:schemeClr val="tx1"/>
        </a:buClr>
        <a:buFont typeface="Arial" panose="020B0604020202020204" pitchFamily="34" charset="0"/>
        <a:buChar char="–"/>
        <a:defRPr sz="1400" kern="1200" spc="-20" baseline="0">
          <a:solidFill>
            <a:schemeClr val="tx1"/>
          </a:solidFill>
          <a:latin typeface="Helvetica 55 Roman" panose="000B0500000000000000" pitchFamily="34" charset="0"/>
          <a:ea typeface="+mn-ea"/>
          <a:cs typeface="+mn-cs"/>
        </a:defRPr>
      </a:lvl5pPr>
      <a:lvl6pPr marL="800100" indent="-1905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400" kern="1200">
          <a:solidFill>
            <a:schemeClr val="tx1"/>
          </a:solidFill>
          <a:latin typeface="Helvetica 55 Roman" panose="020B0604020202020204" pitchFamily="34" charset="0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476109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  <p:sldLayoutId id="2147483683" r:id="rId13"/>
    <p:sldLayoutId id="2147483684" r:id="rId14"/>
    <p:sldLayoutId id="2147483689" r:id="rId15"/>
    <p:sldLayoutId id="2147483690" r:id="rId16"/>
    <p:sldLayoutId id="2147483691" r:id="rId17"/>
  </p:sldLayoutIdLst>
  <p:transition spd="med">
    <p:fade/>
  </p:transition>
  <p:hf sldNum="0"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000" b="1" kern="1200" spc="-20">
          <a:solidFill>
            <a:srgbClr val="F16E00"/>
          </a:solidFill>
          <a:latin typeface="Helvetica 75 Bold" panose="020B0804020202020204" pitchFamily="34" charset="0"/>
          <a:ea typeface="+mj-ea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000" b="1">
          <a:solidFill>
            <a:srgbClr val="F16E00"/>
          </a:solidFill>
          <a:latin typeface="Helvetica 75 Bold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000" b="1">
          <a:solidFill>
            <a:srgbClr val="F16E00"/>
          </a:solidFill>
          <a:latin typeface="Helvetica 75 Bold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000" b="1">
          <a:solidFill>
            <a:srgbClr val="F16E00"/>
          </a:solidFill>
          <a:latin typeface="Helvetica 75 Bold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000" b="1">
          <a:solidFill>
            <a:srgbClr val="F16E00"/>
          </a:solidFill>
          <a:latin typeface="Helvetica 75 Bold" pitchFamily="34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000" b="1">
          <a:solidFill>
            <a:srgbClr val="F16E00"/>
          </a:solidFill>
          <a:latin typeface="Helvetica 75 Bold" pitchFamily="34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000" b="1">
          <a:solidFill>
            <a:srgbClr val="F16E00"/>
          </a:solidFill>
          <a:latin typeface="Helvetica 75 Bold" pitchFamily="34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000" b="1">
          <a:solidFill>
            <a:srgbClr val="F16E00"/>
          </a:solidFill>
          <a:latin typeface="Helvetica 75 Bold" pitchFamily="34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000" b="1">
          <a:solidFill>
            <a:srgbClr val="F16E00"/>
          </a:solidFill>
          <a:latin typeface="Helvetica 75 Bold" pitchFamily="34" charset="0"/>
        </a:defRPr>
      </a:lvl9pPr>
    </p:titleStyle>
    <p:bodyStyle>
      <a:lvl1pPr algn="l" rtl="0" eaLnBrk="1" fontAlgn="base" hangingPunct="1">
        <a:lnSpc>
          <a:spcPct val="90000"/>
        </a:lnSpc>
        <a:spcBef>
          <a:spcPts val="600"/>
        </a:spcBef>
        <a:spcAft>
          <a:spcPct val="0"/>
        </a:spcAft>
        <a:buClr>
          <a:schemeClr val="bg1"/>
        </a:buClr>
        <a:buSzPct val="25000"/>
        <a:buFont typeface="Calibri" pitchFamily="34" charset="0"/>
        <a:defRPr sz="1600" kern="1200" spc="-20">
          <a:solidFill>
            <a:schemeClr val="tx1"/>
          </a:solidFill>
          <a:latin typeface="Helvetica 75 Bold" panose="020B0804020202020204" pitchFamily="34" charset="0"/>
          <a:ea typeface="+mn-ea"/>
          <a:cs typeface="+mn-cs"/>
        </a:defRPr>
      </a:lvl1pPr>
      <a:lvl2pPr algn="l" rtl="0" eaLnBrk="1" fontAlgn="base" hangingPunct="1">
        <a:lnSpc>
          <a:spcPct val="90000"/>
        </a:lnSpc>
        <a:spcBef>
          <a:spcPts val="600"/>
        </a:spcBef>
        <a:spcAft>
          <a:spcPct val="0"/>
        </a:spcAft>
        <a:buClr>
          <a:schemeClr val="bg1"/>
        </a:buClr>
        <a:buSzPct val="25000"/>
        <a:buFont typeface="Calibri" pitchFamily="34" charset="0"/>
        <a:defRPr sz="1400" kern="1200" spc="-20">
          <a:solidFill>
            <a:schemeClr val="tx1"/>
          </a:solidFill>
          <a:latin typeface="Helvetica 75 Bold" panose="020B0804020202020204" pitchFamily="34" charset="0"/>
          <a:ea typeface="+mn-ea"/>
          <a:cs typeface="+mn-cs"/>
        </a:defRPr>
      </a:lvl2pPr>
      <a:lvl3pPr marL="180975" indent="-180975" algn="l" rtl="0" eaLnBrk="1" fontAlgn="base" hangingPunct="1">
        <a:lnSpc>
          <a:spcPct val="90000"/>
        </a:lnSpc>
        <a:spcBef>
          <a:spcPts val="600"/>
        </a:spcBef>
        <a:spcAft>
          <a:spcPct val="0"/>
        </a:spcAft>
        <a:buFont typeface="Wingdings" pitchFamily="2" charset="2"/>
        <a:buChar char="§"/>
        <a:defRPr sz="1400" kern="1200" spc="-20">
          <a:solidFill>
            <a:schemeClr val="tx1"/>
          </a:solidFill>
          <a:latin typeface="Helvetica 75 Bold" panose="020B0804020202020204" pitchFamily="34" charset="0"/>
          <a:ea typeface="+mn-ea"/>
          <a:cs typeface="+mn-cs"/>
        </a:defRPr>
      </a:lvl3pPr>
      <a:lvl4pPr marL="407988" indent="-190500" algn="l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Font typeface="Arial" charset="0"/>
        <a:buChar char="–"/>
        <a:defRPr sz="1400" kern="1200" spc="-20">
          <a:solidFill>
            <a:schemeClr val="tx1"/>
          </a:solidFill>
          <a:latin typeface="Helvetica 55 Roman" panose="000B0500000000000000" pitchFamily="34" charset="0"/>
          <a:ea typeface="+mn-ea"/>
          <a:cs typeface="+mn-cs"/>
        </a:defRPr>
      </a:lvl4pPr>
      <a:lvl5pPr marL="595313" indent="-173038" algn="l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Font typeface="Arial" charset="0"/>
        <a:buChar char="–"/>
        <a:defRPr sz="1400" kern="1200" spc="-20">
          <a:solidFill>
            <a:schemeClr val="tx1"/>
          </a:solidFill>
          <a:latin typeface="Helvetica 55 Roman" panose="000B0500000000000000" pitchFamily="34" charset="0"/>
          <a:ea typeface="+mn-ea"/>
          <a:cs typeface="+mn-cs"/>
        </a:defRPr>
      </a:lvl5pPr>
      <a:lvl6pPr marL="800100" indent="-190500" algn="l" defTabSz="914400" rtl="0" eaLnBrk="1" latinLnBrk="0" hangingPunct="1">
        <a:spcBef>
          <a:spcPct val="20000"/>
        </a:spcBef>
        <a:buClrTx/>
        <a:buFont typeface="Arial" panose="020B0604020202020204" pitchFamily="34" charset="0"/>
        <a:buChar char="–"/>
        <a:defRPr sz="1400" kern="1200">
          <a:solidFill>
            <a:schemeClr val="tx1"/>
          </a:solidFill>
          <a:latin typeface="Helvetica 55 Roman" panose="020B0604020202020204" pitchFamily="34" charset="0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vincent.aniort@orange.com" TargetMode="External"/><Relationship Id="rId2" Type="http://schemas.openxmlformats.org/officeDocument/2006/relationships/hyperlink" Target="mailto:patricia.loubet@orange.com" TargetMode="Externa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.paciellogroup.com/resources/contrastanalyser/" TargetMode="External"/><Relationship Id="rId1" Type="http://schemas.openxmlformats.org/officeDocument/2006/relationships/slideLayout" Target="../slideLayouts/slideLayout2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microsoft.com/office/2007/relationships/media" Target="../media/media2.wma"/><Relationship Id="rId7" Type="http://schemas.openxmlformats.org/officeDocument/2006/relationships/image" Target="../media/image16.png"/><Relationship Id="rId2" Type="http://schemas.openxmlformats.org/officeDocument/2006/relationships/audio" Target="../media/media1.wma"/><Relationship Id="rId1" Type="http://schemas.microsoft.com/office/2007/relationships/media" Target="../media/media1.wma"/><Relationship Id="rId6" Type="http://schemas.openxmlformats.org/officeDocument/2006/relationships/image" Target="../media/image15.png"/><Relationship Id="rId5" Type="http://schemas.openxmlformats.org/officeDocument/2006/relationships/slideLayout" Target="../slideLayouts/slideLayout22.xml"/><Relationship Id="rId4" Type="http://schemas.openxmlformats.org/officeDocument/2006/relationships/audio" Target="../media/media2.wma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w3.org/WCAG21/" TargetMode="External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eque.com/axe/" TargetMode="External"/><Relationship Id="rId2" Type="http://schemas.openxmlformats.org/officeDocument/2006/relationships/hyperlink" Target="http://a11y.forge.orange-labs.fr/web/methodes-outils-extensions.html#-span-lang-en-axe-accessibility-audit-span-" TargetMode="Externa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23.png"/><Relationship Id="rId4" Type="http://schemas.openxmlformats.org/officeDocument/2006/relationships/hyperlink" Target="https://www.w3.org/WAI/intro/wcag" TargetMode="Externa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a11y-guidelines.orange.com/web/incontournables.html#test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314326" y="268289"/>
            <a:ext cx="6849962" cy="2301874"/>
          </a:xfrm>
        </p:spPr>
        <p:txBody>
          <a:bodyPr/>
          <a:lstStyle/>
          <a:p>
            <a:r>
              <a:rPr lang="fr-FR" dirty="0">
                <a:solidFill>
                  <a:srgbClr val="FF7900"/>
                </a:solidFill>
              </a:rPr>
              <a:t>Cherchez l’erreur ! </a:t>
            </a:r>
            <a:br>
              <a:rPr lang="fr-FR" dirty="0"/>
            </a:br>
            <a:r>
              <a:rPr lang="fr-FR" dirty="0"/>
              <a:t>Ou comment booster le potentiel accessible de votre interface ?</a:t>
            </a:r>
            <a:br>
              <a:rPr lang="fr-FR" dirty="0"/>
            </a:br>
            <a:endParaRPr lang="fr-FR" dirty="0">
              <a:solidFill>
                <a:srgbClr val="F16E00"/>
              </a:solidFill>
            </a:endParaRP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310687" y="2704144"/>
            <a:ext cx="6853601" cy="966156"/>
          </a:xfrm>
        </p:spPr>
        <p:txBody>
          <a:bodyPr/>
          <a:lstStyle/>
          <a:p>
            <a:pPr lvl="0"/>
            <a:r>
              <a:rPr lang="fr-FR" dirty="0">
                <a:solidFill>
                  <a:srgbClr val="FFFFFF"/>
                </a:solidFill>
              </a:rPr>
              <a:t>Patricia LOUBET</a:t>
            </a:r>
            <a:br>
              <a:rPr lang="fr-FR" dirty="0">
                <a:solidFill>
                  <a:srgbClr val="FFFFFF"/>
                </a:solidFill>
              </a:rPr>
            </a:br>
            <a:r>
              <a:rPr lang="fr-FR" b="1" dirty="0">
                <a:solidFill>
                  <a:srgbClr val="FFFFFF"/>
                </a:solidFill>
                <a:hlinkClick r:id="rId2"/>
              </a:rPr>
              <a:t>patricia.loubet@orange.com</a:t>
            </a:r>
            <a:endParaRPr lang="fr-FR" b="1" dirty="0">
              <a:solidFill>
                <a:srgbClr val="FFFFFF"/>
              </a:solidFill>
            </a:endParaRPr>
          </a:p>
          <a:p>
            <a:pPr lvl="0"/>
            <a:r>
              <a:rPr lang="fr-FR" b="1" dirty="0">
                <a:solidFill>
                  <a:srgbClr val="FFFFFF"/>
                </a:solidFill>
              </a:rPr>
              <a:t>Vincent ANIORT</a:t>
            </a:r>
          </a:p>
          <a:p>
            <a:r>
              <a:rPr lang="fr-FR" dirty="0">
                <a:hlinkClick r:id="rId3"/>
              </a:rPr>
              <a:t>vincent.aniort@orange.com</a:t>
            </a:r>
            <a:endParaRPr lang="fr-FR" dirty="0"/>
          </a:p>
          <a:p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6"/>
          </p:nvPr>
        </p:nvSpPr>
        <p:spPr>
          <a:xfrm>
            <a:off x="6853460" y="235258"/>
            <a:ext cx="1976214" cy="3403600"/>
          </a:xfrm>
        </p:spPr>
        <p:txBody>
          <a:bodyPr/>
          <a:lstStyle/>
          <a:p>
            <a:r>
              <a:rPr lang="fr-FR" dirty="0"/>
              <a:t>2021</a:t>
            </a:r>
          </a:p>
        </p:txBody>
      </p:sp>
      <p:pic>
        <p:nvPicPr>
          <p:cNvPr id="5" name="Picture 11" title="Communication digitale (Image décorative)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853460" y="1368152"/>
            <a:ext cx="1923678" cy="192367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408545"/>
      </p:ext>
    </p:extLst>
  </p:cSld>
  <p:clrMapOvr>
    <a:masterClrMapping/>
  </p:clrMapOvr>
  <p:transition spd="med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Challenge 2 : </a:t>
            </a:r>
            <a:br>
              <a:rPr lang="fr-FR" dirty="0"/>
            </a:br>
            <a:r>
              <a:rPr lang="fr-FR" dirty="0"/>
              <a:t>Rien ne va plus à la cité</a:t>
            </a:r>
            <a:br>
              <a:rPr lang="fr-FR" dirty="0"/>
            </a:br>
            <a:r>
              <a:rPr lang="fr-FR" dirty="0"/>
              <a:t>des sciences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0" y="4572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7" name="Image 6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152" y="54947"/>
            <a:ext cx="3024336" cy="4965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319199"/>
      </p:ext>
    </p:extLst>
  </p:cSld>
  <p:clrMapOvr>
    <a:masterClrMapping/>
  </p:clrMapOvr>
  <p:transition spd="med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45968" y="339502"/>
            <a:ext cx="8470899" cy="43924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r>
              <a:rPr lang="fr-FR" sz="2000" dirty="0"/>
              <a:t> Les contrastes avec </a:t>
            </a:r>
            <a:r>
              <a:rPr lang="fr-FR" sz="2000" dirty="0" err="1"/>
              <a:t>Color</a:t>
            </a:r>
            <a:r>
              <a:rPr lang="fr-FR" sz="2000" dirty="0"/>
              <a:t> </a:t>
            </a:r>
            <a:r>
              <a:rPr lang="fr-FR" sz="2000" dirty="0" err="1"/>
              <a:t>Contrast</a:t>
            </a:r>
            <a:r>
              <a:rPr lang="fr-FR" sz="2000" dirty="0"/>
              <a:t> Analyser</a:t>
            </a:r>
          </a:p>
          <a:p>
            <a:endParaRPr lang="fr-FR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Aft>
                <a:spcPts val="600"/>
              </a:spcAft>
            </a:pPr>
            <a:r>
              <a:rPr lang="fr-FR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https://developer.paciellogroup.com/resources/contrastanalyser/</a:t>
            </a:r>
            <a:r>
              <a:rPr lang="fr-FR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fr-F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Description :</a:t>
            </a:r>
            <a:br>
              <a:rPr lang="fr-F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fr-FR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Cet outil permet de mesurer la différence de contraste entre deux couleurs (la couleur du premier plan et la couleur du fond).</a:t>
            </a:r>
          </a:p>
          <a:p>
            <a:r>
              <a:rPr lang="fr-FR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Celles-ci peuvent être sélectionnées à l’aide d’une pipette </a:t>
            </a:r>
          </a:p>
          <a:p>
            <a:r>
              <a:rPr lang="fr-FR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directement dans une page web, une image ou une application. 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Petit texte (inférieur à 18 points, ou à 14 points pour du texte en gras) : </a:t>
            </a:r>
            <a:br>
              <a:rPr lang="fr-FR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r-FR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	contraste minimum de 4.5:1</a:t>
            </a:r>
          </a:p>
          <a:p>
            <a:endParaRPr lang="fr-FR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Grand texte (minimum 18 points, ou 14 points pour du texte en gras) : </a:t>
            </a:r>
            <a:br>
              <a:rPr lang="fr-FR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r-FR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	contraste minimum de 3:1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Composants d'interface ou composants graphiques (non applicable aux éléments inactifs):</a:t>
            </a:r>
            <a:br>
              <a:rPr lang="fr-FR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r-FR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	contraste minimum de 3:1</a:t>
            </a:r>
          </a:p>
          <a:p>
            <a:endParaRPr lang="fr-FR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fr-FR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5329552"/>
      </p:ext>
    </p:extLst>
  </p:cSld>
  <p:clrMapOvr>
    <a:masterClrMapping/>
  </p:clrMapOvr>
  <p:transition spd="med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0" y="4572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73" t="28534" r="31639" b="15512"/>
          <a:stretch/>
        </p:blipFill>
        <p:spPr bwMode="auto">
          <a:xfrm>
            <a:off x="3275856" y="39306"/>
            <a:ext cx="3240360" cy="502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 Box 3"/>
          <p:cNvSpPr txBox="1">
            <a:spLocks noChangeArrowheads="1"/>
          </p:cNvSpPr>
          <p:nvPr/>
        </p:nvSpPr>
        <p:spPr bwMode="auto">
          <a:xfrm>
            <a:off x="755576" y="144462"/>
            <a:ext cx="2160240" cy="987128"/>
          </a:xfrm>
          <a:prstGeom prst="rect">
            <a:avLst/>
          </a:prstGeom>
          <a:solidFill>
            <a:srgbClr val="FFFFFF"/>
          </a:solidFill>
          <a:ln w="31750">
            <a:noFill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68686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Tx/>
              <a:buSzTx/>
              <a:buFontTx/>
              <a:buNone/>
              <a:tabLst/>
            </a:pPr>
            <a:r>
              <a:rPr kumimoji="0" lang="fr-FR" altLang="fr-FR" sz="1400" b="1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cs typeface="Arial" pitchFamily="34" charset="0"/>
              </a:rPr>
              <a:t>Contraste, couleurs, étiquette de formulaire, taille zone cliquable, contrôle utilisateur…</a:t>
            </a: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cs typeface="Arial" pitchFamily="34" charset="0"/>
            </a:endParaRPr>
          </a:p>
        </p:txBody>
      </p:sp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6516216" y="3743424"/>
            <a:ext cx="2520280" cy="844550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B8CCE4"/>
              </a:gs>
            </a:gsLst>
            <a:lin ang="5400000" scaled="1"/>
          </a:gradFill>
          <a:ln w="12700">
            <a:solidFill>
              <a:srgbClr val="95B3D7"/>
            </a:solidFill>
            <a:miter lim="800000"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fr-FR" altLang="fr-FR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Arial" pitchFamily="34" charset="0"/>
              </a:rPr>
              <a:t>7-Zone de clic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Arial" pitchFamily="34" charset="0"/>
              </a:rPr>
              <a:t>Pensez à dire aux </a:t>
            </a:r>
            <a:r>
              <a:rPr kumimoji="0" lang="fr-FR" altLang="fr-FR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Arial" pitchFamily="34" charset="0"/>
              </a:rPr>
              <a:t>dev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Arial" pitchFamily="34" charset="0"/>
              </a:rPr>
              <a:t> de rendre toute la tuile cliquable pour que la zone de clic soit assez grande</a:t>
            </a: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721786" y="3363838"/>
            <a:ext cx="2533818" cy="677143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B8CCE4"/>
              </a:gs>
            </a:gsLst>
            <a:lin ang="5400000" scaled="1"/>
          </a:gradFill>
          <a:ln w="12700">
            <a:solidFill>
              <a:srgbClr val="95B3D7"/>
            </a:solidFill>
            <a:miter lim="800000"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ts val="600"/>
              </a:spcAft>
            </a:pPr>
            <a:r>
              <a:rPr lang="fr-FR" altLang="fr-FR" sz="1100" b="1" dirty="0">
                <a:latin typeface="Calibri" pitchFamily="34" charset="0"/>
                <a:cs typeface="Arial" pitchFamily="34" charset="0"/>
              </a:rPr>
              <a:t>3-Contraste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Arial" pitchFamily="34" charset="0"/>
              </a:rPr>
              <a:t>Le titre et le sous-titre ont un contraste insuffisant</a:t>
            </a: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6516216" y="207925"/>
            <a:ext cx="2520280" cy="1427721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B8CCE4"/>
              </a:gs>
            </a:gsLst>
            <a:lin ang="5400000" scaled="1"/>
          </a:gradFill>
          <a:ln w="12700">
            <a:solidFill>
              <a:srgbClr val="95B3D7"/>
            </a:solidFill>
            <a:miter lim="800000"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ts val="600"/>
              </a:spcAft>
            </a:pPr>
            <a:r>
              <a:rPr lang="fr-FR" altLang="fr-FR" sz="1100" b="1" dirty="0">
                <a:latin typeface="Calibri" pitchFamily="34" charset="0"/>
                <a:cs typeface="Arial" pitchFamily="34" charset="0"/>
              </a:rPr>
              <a:t>2-Alternatives textuelles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Arial" pitchFamily="34" charset="0"/>
              </a:rPr>
              <a:t>S’il existe un bouton pour fermer, il faut qu’il se ferme/ouvre au click (contrôle) et qu’il est une alternative du type « fermer le menu » et donc une alternative de type « ouvrir le menu » pour le bouton d’ouverture</a:t>
            </a: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6516216" y="1923001"/>
            <a:ext cx="2520280" cy="1584853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B8CCE4"/>
              </a:gs>
            </a:gsLst>
            <a:lin ang="5400000" scaled="1"/>
          </a:gradFill>
          <a:ln w="12700">
            <a:solidFill>
              <a:srgbClr val="95B3D7"/>
            </a:solidFill>
            <a:miter lim="800000"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1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Arial" pitchFamily="34" charset="0"/>
              </a:rPr>
              <a:t>6-Formulaire utilisables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Arial" pitchFamily="34" charset="0"/>
              </a:rPr>
              <a:t>S’assure que les dev ne se contentent pas d’un placeholder, demander une étiquette cachée pour ce champ « rechercher sur le site »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Arial" pitchFamily="34" charset="0"/>
              </a:rPr>
              <a:t>Le bouton de soumission du formulaire doit exister (la loupe ?) et être placé après le champ de recherche (contrôle utilisateur)</a:t>
            </a: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Zone de texte 2"/>
          <p:cNvSpPr txBox="1">
            <a:spLocks noChangeArrowheads="1"/>
          </p:cNvSpPr>
          <p:nvPr/>
        </p:nvSpPr>
        <p:spPr bwMode="auto">
          <a:xfrm>
            <a:off x="721786" y="1347614"/>
            <a:ext cx="2533818" cy="1338843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B8CCE4"/>
              </a:gs>
            </a:gsLst>
            <a:lin ang="5400000" scaled="1"/>
          </a:gradFill>
          <a:ln w="12700">
            <a:solidFill>
              <a:srgbClr val="95B3D7"/>
            </a:solidFill>
            <a:miter lim="800000"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fr-FR" altLang="fr-FR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Arial" pitchFamily="34" charset="0"/>
              </a:rPr>
              <a:t>4-Couleur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Arial" pitchFamily="34" charset="0"/>
              </a:rPr>
              <a:t>Information de position dans le menu n’est passée que par la couleur. Proposer un soulignement et une inactivation du lien, par exemple, en commentaire pour les </a:t>
            </a:r>
            <a:r>
              <a:rPr kumimoji="0" lang="fr-FR" altLang="fr-FR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Arial" pitchFamily="34" charset="0"/>
              </a:rPr>
              <a:t>devs</a:t>
            </a: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6011135"/>
      </p:ext>
    </p:extLst>
  </p:cSld>
  <p:clrMapOvr>
    <a:masterClrMapping/>
  </p:clrMapOvr>
  <p:transition spd="med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0" y="4572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ext Box 4"/>
          <p:cNvSpPr txBox="1">
            <a:spLocks noChangeArrowheads="1"/>
          </p:cNvSpPr>
          <p:nvPr/>
        </p:nvSpPr>
        <p:spPr bwMode="auto">
          <a:xfrm>
            <a:off x="755576" y="123478"/>
            <a:ext cx="2160240" cy="562322"/>
          </a:xfrm>
          <a:prstGeom prst="rect">
            <a:avLst/>
          </a:prstGeom>
          <a:solidFill>
            <a:srgbClr val="FFFFFF"/>
          </a:solidFill>
          <a:ln w="31750">
            <a:noFill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68686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R="0" lvl="0" indent="0" fontAlgn="base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Tx/>
              <a:buSzTx/>
              <a:buFontTx/>
              <a:buNone/>
              <a:tabLst/>
              <a:defRPr kumimoji="0" sz="1400" b="1" i="0" u="none" strike="noStrike" cap="none" normalizeH="0" baseline="0">
                <a:ln>
                  <a:noFill/>
                </a:ln>
                <a:solidFill>
                  <a:schemeClr val="bg2"/>
                </a:solidFill>
                <a:effectLst/>
                <a:cs typeface="Arial" pitchFamily="34" charset="0"/>
              </a:defRPr>
            </a:lvl1pPr>
          </a:lstStyle>
          <a:p>
            <a:r>
              <a:rPr lang="fr-FR" altLang="fr-FR" dirty="0"/>
              <a:t>Liens d’évitement, structure des titres, </a:t>
            </a:r>
            <a:r>
              <a:rPr lang="fr-FR" altLang="fr-FR" dirty="0" err="1"/>
              <a:t>Landmarks</a:t>
            </a:r>
            <a:endParaRPr lang="fr-FR" altLang="fr-FR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87" t="20240" r="29807" b="4666"/>
          <a:stretch/>
        </p:blipFill>
        <p:spPr bwMode="auto">
          <a:xfrm>
            <a:off x="2771800" y="-1979"/>
            <a:ext cx="3019509" cy="5144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 Box 3"/>
          <p:cNvSpPr txBox="1">
            <a:spLocks noChangeArrowheads="1"/>
          </p:cNvSpPr>
          <p:nvPr/>
        </p:nvSpPr>
        <p:spPr bwMode="auto">
          <a:xfrm>
            <a:off x="5849670" y="195487"/>
            <a:ext cx="3136429" cy="1440160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B8CCE4"/>
              </a:gs>
            </a:gsLst>
            <a:lin ang="5400000" scaled="1"/>
          </a:gradFill>
          <a:ln w="12700">
            <a:solidFill>
              <a:srgbClr val="95B3D7"/>
            </a:solidFill>
            <a:miter lim="800000"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fr-FR" altLang="fr-FR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Arial" pitchFamily="34" charset="0"/>
              </a:rPr>
              <a:t>5-Navigation/liens d’évitement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Arial" pitchFamily="34" charset="0"/>
              </a:rPr>
              <a:t>Globalement vu la structure de la page (quantité de contenu, scroll vertical, nombre de liens), il faut mettre en place des liens d’évitement (skip links)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Arial" pitchFamily="34" charset="0"/>
              </a:rPr>
              <a:t>On peut aussi, en plus, proposer de mettre en place des régions (</a:t>
            </a:r>
            <a:r>
              <a:rPr kumimoji="0" lang="fr-FR" altLang="fr-FR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Arial" pitchFamily="34" charset="0"/>
              </a:rPr>
              <a:t>landmarks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Arial" pitchFamily="34" charset="0"/>
              </a:rPr>
              <a:t>)</a:t>
            </a: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5849669" y="1995686"/>
            <a:ext cx="3136429" cy="2715766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B8CCE4"/>
              </a:gs>
            </a:gsLst>
            <a:lin ang="5400000" scaled="1"/>
          </a:gradFill>
          <a:ln w="12700">
            <a:solidFill>
              <a:srgbClr val="95B3D7"/>
            </a:solidFill>
            <a:miter lim="800000"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fr-FR" altLang="fr-FR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Arial" pitchFamily="34" charset="0"/>
              </a:rPr>
              <a:t>1-Titres rubriques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Arial" pitchFamily="34" charset="0"/>
              </a:rPr>
              <a:t>Proposer une hiérarchie de titre cohérente et pertinente pour les </a:t>
            </a:r>
            <a:r>
              <a:rPr kumimoji="0" lang="fr-FR" altLang="fr-FR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Arial" pitchFamily="34" charset="0"/>
              </a:rPr>
              <a:t>dev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Arial" pitchFamily="34" charset="0"/>
              </a:rPr>
              <a:t> :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Arial" pitchFamily="34" charset="0"/>
              </a:rPr>
              <a:t>H1 Cité des sciences et de l’Industrie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altLang="fr-FR" sz="1100" dirty="0">
                <a:latin typeface="Times New Roman" pitchFamily="18" charset="0"/>
                <a:cs typeface="Arial" pitchFamily="34" charset="0"/>
              </a:rPr>
              <a:t>   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Arial" pitchFamily="34" charset="0"/>
              </a:rPr>
              <a:t>H2 Robots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fr-FR" altLang="fr-FR" sz="1100" dirty="0">
                <a:latin typeface="Times New Roman" pitchFamily="18" charset="0"/>
                <a:cs typeface="Arial" pitchFamily="34" charset="0"/>
              </a:rPr>
              <a:t>   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Arial" pitchFamily="34" charset="0"/>
              </a:rPr>
              <a:t>H2 Le blob, l’</a:t>
            </a:r>
            <a:r>
              <a:rPr kumimoji="0" lang="fr-FR" altLang="fr-FR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Arial" pitchFamily="34" charset="0"/>
              </a:rPr>
              <a:t>extramedia</a:t>
            </a:r>
            <a:endParaRPr kumimoji="0" lang="fr-FR" altLang="fr-FR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cs typeface="Arial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Arial" pitchFamily="34" charset="0"/>
              </a:rPr>
              <a:t>   H2 Les silencieuses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tabLst/>
            </a:pP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Arial" pitchFamily="34" charset="0"/>
              </a:rPr>
              <a:t>   </a:t>
            </a:r>
            <a:r>
              <a:rPr lang="fr-FR" altLang="fr-FR" sz="1100" dirty="0">
                <a:latin typeface="Calibri" pitchFamily="34" charset="0"/>
                <a:cs typeface="Arial" pitchFamily="34" charset="0"/>
              </a:rPr>
              <a:t>H2 La nature arctique dans un climat d’urgence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tabLst/>
            </a:pPr>
            <a:r>
              <a:rPr lang="fr-FR" altLang="fr-FR" sz="1100" dirty="0">
                <a:latin typeface="Calibri" pitchFamily="34" charset="0"/>
                <a:cs typeface="Arial" pitchFamily="34" charset="0"/>
              </a:rPr>
              <a:t>   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Arial" pitchFamily="34" charset="0"/>
              </a:rPr>
              <a:t>H2…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buClrTx/>
              <a:buSzTx/>
              <a:buFontTx/>
              <a:buNone/>
              <a:tabLst/>
            </a:pPr>
            <a:r>
              <a:rPr lang="fr-FR" altLang="fr-FR" sz="1100" dirty="0">
                <a:latin typeface="Calibri" pitchFamily="34" charset="0"/>
                <a:cs typeface="Arial" pitchFamily="34" charset="0"/>
              </a:rPr>
              <a:t>   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Arial" pitchFamily="34" charset="0"/>
              </a:rPr>
              <a:t>H2 Retrouvez-nous sur :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tabLst/>
            </a:pP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Arial" pitchFamily="34" charset="0"/>
              </a:rPr>
              <a:t>   H2 navigation pied de page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tabLst/>
            </a:pP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Arial" pitchFamily="34" charset="0"/>
              </a:rPr>
              <a:t>         H3 Infos pratiques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tabLst/>
            </a:pP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Arial" pitchFamily="34" charset="0"/>
              </a:rPr>
              <a:t>         H3 Vous êtes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tabLst/>
            </a:pP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Arial" pitchFamily="34" charset="0"/>
              </a:rPr>
              <a:t>         H3…</a:t>
            </a: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3176276"/>
      </p:ext>
    </p:extLst>
  </p:cSld>
  <p:clrMapOvr>
    <a:masterClrMapping/>
  </p:clrMapOvr>
  <p:transition spd="med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7584" y="483518"/>
            <a:ext cx="4032448" cy="3816424"/>
          </a:xfrm>
        </p:spPr>
        <p:txBody>
          <a:bodyPr>
            <a:noAutofit/>
          </a:bodyPr>
          <a:lstStyle/>
          <a:p>
            <a:pPr>
              <a:spcBef>
                <a:spcPts val="300"/>
              </a:spcBef>
            </a:pPr>
            <a:r>
              <a:rPr lang="fr-FR" sz="1000" b="1" dirty="0">
                <a:latin typeface="Helvetica 55 Roman" panose="020B0604020202020204" pitchFamily="34" charset="0"/>
              </a:rPr>
              <a:t>Contenu textuel</a:t>
            </a:r>
          </a:p>
          <a:p>
            <a:pPr>
              <a:lnSpc>
                <a:spcPct val="120000"/>
              </a:lnSpc>
              <a:spcBef>
                <a:spcPts val="300"/>
              </a:spcBef>
              <a:buClr>
                <a:srgbClr val="FF7900"/>
              </a:buClr>
              <a:buSzPct val="90000"/>
            </a:pPr>
            <a:r>
              <a:rPr lang="fr-FR" sz="900" dirty="0">
                <a:latin typeface="Helvetica 55 Roman" panose="020B0604020202020204" pitchFamily="34" charset="0"/>
              </a:rPr>
              <a:t>S’assurer que les contenus textuels soient structurés avec la sémantique appropriée</a:t>
            </a:r>
          </a:p>
          <a:p>
            <a:pPr marL="85725" lvl="0" indent="-85725">
              <a:spcBef>
                <a:spcPts val="300"/>
              </a:spcBef>
              <a:buClr>
                <a:srgbClr val="FF7900"/>
              </a:buClr>
              <a:buSzPct val="90000"/>
              <a:buFont typeface="Arial" panose="020B0604020202020204" pitchFamily="34" charset="0"/>
              <a:buChar char="•"/>
            </a:pPr>
            <a:r>
              <a:rPr lang="fr-FR" sz="900" dirty="0">
                <a:latin typeface="Helvetica 65 Medium" panose="020B0604020202020204" pitchFamily="34" charset="0"/>
              </a:rPr>
              <a:t>Donner un titre aux pages</a:t>
            </a:r>
          </a:p>
          <a:p>
            <a:pPr marL="85725" lvl="0" indent="-85725">
              <a:spcBef>
                <a:spcPts val="300"/>
              </a:spcBef>
              <a:buClr>
                <a:srgbClr val="FF7900"/>
              </a:buClr>
              <a:buSzPct val="90000"/>
              <a:buFont typeface="Arial" panose="020B0604020202020204" pitchFamily="34" charset="0"/>
              <a:buChar char="•"/>
            </a:pPr>
            <a:r>
              <a:rPr lang="fr-FR" sz="900" dirty="0">
                <a:solidFill>
                  <a:srgbClr val="FF0000"/>
                </a:solidFill>
                <a:latin typeface="Helvetica 65 Medium" panose="020B0604020202020204" pitchFamily="34" charset="0"/>
              </a:rPr>
              <a:t>Donner des titres aux rubriques</a:t>
            </a:r>
          </a:p>
          <a:p>
            <a:pPr marL="85725" lvl="0" indent="-85725">
              <a:spcBef>
                <a:spcPts val="300"/>
              </a:spcBef>
              <a:buClr>
                <a:srgbClr val="FF7900"/>
              </a:buClr>
              <a:buSzPct val="90000"/>
              <a:buFont typeface="Arial" panose="020B0604020202020204" pitchFamily="34" charset="0"/>
              <a:buChar char="•"/>
            </a:pPr>
            <a:r>
              <a:rPr lang="fr-FR" sz="900" dirty="0">
                <a:latin typeface="Helvetica 65 Medium" panose="020B0604020202020204" pitchFamily="34" charset="0"/>
              </a:rPr>
              <a:t>Structurer les tableaux de données</a:t>
            </a:r>
          </a:p>
          <a:p>
            <a:pPr>
              <a:spcBef>
                <a:spcPts val="300"/>
              </a:spcBef>
            </a:pPr>
            <a:r>
              <a:rPr lang="fr-FR" sz="1000" b="1" dirty="0">
                <a:latin typeface="Helvetica 55 Roman" panose="020B0604020202020204" pitchFamily="34" charset="0"/>
              </a:rPr>
              <a:t>Contenu non-textuel</a:t>
            </a:r>
          </a:p>
          <a:p>
            <a:pPr>
              <a:spcBef>
                <a:spcPts val="300"/>
              </a:spcBef>
              <a:buClr>
                <a:srgbClr val="FF7900"/>
              </a:buClr>
              <a:buSzPct val="90000"/>
            </a:pPr>
            <a:r>
              <a:rPr lang="fr-FR" sz="900" dirty="0">
                <a:latin typeface="Helvetica 55 Roman" panose="020B0604020202020204" pitchFamily="34" charset="0"/>
              </a:rPr>
              <a:t>S’assurer qu’une alternative aux contenus non-textuels soit proposée à l’utilisateur</a:t>
            </a:r>
          </a:p>
          <a:p>
            <a:pPr marL="85725" lvl="0" indent="-85725">
              <a:spcBef>
                <a:spcPts val="300"/>
              </a:spcBef>
              <a:buClr>
                <a:srgbClr val="FF7900"/>
              </a:buClr>
              <a:buSzPct val="90000"/>
              <a:buFont typeface="Arial" panose="020B0604020202020204" pitchFamily="34" charset="0"/>
              <a:buChar char="•"/>
            </a:pPr>
            <a:r>
              <a:rPr lang="fr-FR" sz="900" dirty="0">
                <a:solidFill>
                  <a:srgbClr val="C00000"/>
                </a:solidFill>
                <a:latin typeface="Helvetica 65 Medium" panose="020B0604020202020204" pitchFamily="34" charset="0"/>
              </a:rPr>
              <a:t>Définir des équivalents textuels</a:t>
            </a:r>
          </a:p>
          <a:p>
            <a:pPr marL="85725" lvl="0" indent="-85725">
              <a:spcBef>
                <a:spcPts val="300"/>
              </a:spcBef>
              <a:buClr>
                <a:srgbClr val="FF7900"/>
              </a:buClr>
              <a:buSzPct val="90000"/>
              <a:buFont typeface="Arial" panose="020B0604020202020204" pitchFamily="34" charset="0"/>
              <a:buChar char="•"/>
            </a:pPr>
            <a:r>
              <a:rPr lang="fr-FR" sz="900" dirty="0">
                <a:latin typeface="Helvetica 65 Medium" panose="020B0604020202020204" pitchFamily="34" charset="0"/>
              </a:rPr>
              <a:t>Rendre accessible les pistes audio ou vidéo</a:t>
            </a:r>
          </a:p>
          <a:p>
            <a:pPr marL="85725" lvl="0" indent="-85725">
              <a:spcBef>
                <a:spcPts val="300"/>
              </a:spcBef>
              <a:buClr>
                <a:srgbClr val="FF7900"/>
              </a:buClr>
              <a:buSzPct val="90000"/>
              <a:buFont typeface="Arial" panose="020B0604020202020204" pitchFamily="34" charset="0"/>
              <a:buChar char="•"/>
            </a:pPr>
            <a:r>
              <a:rPr lang="fr-FR" sz="900" dirty="0">
                <a:latin typeface="Helvetica 65 Medium" panose="020B0604020202020204" pitchFamily="34" charset="0"/>
              </a:rPr>
              <a:t>Éviter les </a:t>
            </a:r>
            <a:r>
              <a:rPr lang="fr-FR" sz="900" dirty="0" err="1">
                <a:latin typeface="Helvetica 65 Medium" panose="020B0604020202020204" pitchFamily="34" charset="0"/>
              </a:rPr>
              <a:t>captcha</a:t>
            </a:r>
            <a:endParaRPr lang="fr-FR" sz="900" dirty="0">
              <a:latin typeface="Helvetica 65 Medium" panose="020B0604020202020204" pitchFamily="34" charset="0"/>
            </a:endParaRPr>
          </a:p>
          <a:p>
            <a:pPr>
              <a:spcBef>
                <a:spcPts val="300"/>
              </a:spcBef>
            </a:pPr>
            <a:r>
              <a:rPr lang="fr-FR" sz="1000" b="1" dirty="0">
                <a:latin typeface="Helvetica 55 Roman" panose="020B0604020202020204" pitchFamily="34" charset="0"/>
              </a:rPr>
              <a:t>Couleurs et contrastes</a:t>
            </a:r>
          </a:p>
          <a:p>
            <a:pPr>
              <a:spcBef>
                <a:spcPts val="300"/>
              </a:spcBef>
              <a:buClr>
                <a:srgbClr val="FF7900"/>
              </a:buClr>
              <a:buSzPct val="90000"/>
            </a:pPr>
            <a:r>
              <a:rPr lang="fr-FR" sz="900" dirty="0">
                <a:latin typeface="Helvetica 55 Roman" panose="020B0604020202020204" pitchFamily="34" charset="0"/>
              </a:rPr>
              <a:t>S’assurer que les couleurs utilisés ne posent pas de problème à l’utilisateur</a:t>
            </a:r>
          </a:p>
          <a:p>
            <a:pPr marL="85725" lvl="0" indent="-85725">
              <a:spcBef>
                <a:spcPts val="300"/>
              </a:spcBef>
              <a:buClr>
                <a:srgbClr val="FF7900"/>
              </a:buClr>
              <a:buSzPct val="90000"/>
              <a:buFont typeface="Arial" panose="020B0604020202020204" pitchFamily="34" charset="0"/>
              <a:buChar char="•"/>
            </a:pPr>
            <a:r>
              <a:rPr lang="fr-FR" sz="900" b="1" dirty="0">
                <a:solidFill>
                  <a:srgbClr val="A85000"/>
                </a:solidFill>
                <a:latin typeface="Helvetica 65 Medium" panose="020B0604020202020204" pitchFamily="34" charset="0"/>
              </a:rPr>
              <a:t>Ne pas utiliser la couleur ou l’information sensorielle comme seule source d’information</a:t>
            </a:r>
          </a:p>
          <a:p>
            <a:pPr marL="85725" indent="-85725">
              <a:spcBef>
                <a:spcPts val="300"/>
              </a:spcBef>
              <a:buClr>
                <a:srgbClr val="FF7900"/>
              </a:buClr>
              <a:buSzPct val="90000"/>
              <a:buFont typeface="Arial" panose="020B0604020202020204" pitchFamily="34" charset="0"/>
              <a:buChar char="•"/>
            </a:pPr>
            <a:r>
              <a:rPr lang="fr-FR" sz="900" b="1" dirty="0">
                <a:solidFill>
                  <a:srgbClr val="A85000"/>
                </a:solidFill>
                <a:latin typeface="Helvetica 65 Medium" panose="020B0604020202020204" pitchFamily="34" charset="0"/>
              </a:rPr>
              <a:t>Assurer un contraste suffisant entre texte et fond</a:t>
            </a:r>
          </a:p>
          <a:p>
            <a:pPr>
              <a:spcBef>
                <a:spcPts val="300"/>
              </a:spcBef>
            </a:pPr>
            <a:r>
              <a:rPr lang="fr-FR" sz="1000" b="1" dirty="0">
                <a:latin typeface="Helvetica 55 Roman" panose="020B0604020202020204" pitchFamily="34" charset="0"/>
              </a:rPr>
              <a:t>Navigation générale</a:t>
            </a:r>
          </a:p>
          <a:p>
            <a:pPr>
              <a:spcBef>
                <a:spcPts val="300"/>
              </a:spcBef>
              <a:buClr>
                <a:srgbClr val="FF7900"/>
              </a:buClr>
              <a:buSzPct val="90000"/>
            </a:pPr>
            <a:r>
              <a:rPr lang="fr-FR" sz="900" dirty="0">
                <a:latin typeface="Helvetica 55 Roman" panose="020B0604020202020204" pitchFamily="34" charset="0"/>
              </a:rPr>
              <a:t>S’assurer que l’utilisateur navigue facilement dans une page et plus </a:t>
            </a:r>
            <a:br>
              <a:rPr lang="fr-FR" sz="900" dirty="0">
                <a:latin typeface="Helvetica 55 Roman" panose="020B0604020202020204" pitchFamily="34" charset="0"/>
              </a:rPr>
            </a:br>
            <a:r>
              <a:rPr lang="fr-FR" sz="900" dirty="0">
                <a:latin typeface="Helvetica 55 Roman" panose="020B0604020202020204" pitchFamily="34" charset="0"/>
              </a:rPr>
              <a:t>globalement dans un site</a:t>
            </a:r>
          </a:p>
          <a:p>
            <a:pPr marL="85725" lvl="0" indent="-85725">
              <a:spcBef>
                <a:spcPts val="300"/>
              </a:spcBef>
              <a:buClr>
                <a:srgbClr val="FF7900"/>
              </a:buClr>
              <a:buSzPct val="90000"/>
              <a:buFont typeface="Arial" panose="020B0604020202020204" pitchFamily="34" charset="0"/>
              <a:buChar char="•"/>
            </a:pPr>
            <a:r>
              <a:rPr lang="fr-FR" sz="900" b="1" dirty="0">
                <a:solidFill>
                  <a:schemeClr val="accent3">
                    <a:lumMod val="75000"/>
                  </a:schemeClr>
                </a:solidFill>
                <a:latin typeface="Helvetica 65 Medium" panose="020B0604020202020204" pitchFamily="34" charset="0"/>
              </a:rPr>
              <a:t>Situer explicitement la page dans le site et fournir plusieurs moyens d'y accéder </a:t>
            </a:r>
          </a:p>
          <a:p>
            <a:pPr marL="85725" lvl="0" indent="-85725">
              <a:spcBef>
                <a:spcPts val="300"/>
              </a:spcBef>
              <a:buClr>
                <a:srgbClr val="FF7900"/>
              </a:buClr>
              <a:buSzPct val="90000"/>
              <a:buFont typeface="Arial" panose="020B0604020202020204" pitchFamily="34" charset="0"/>
              <a:buChar char="•"/>
            </a:pPr>
            <a:r>
              <a:rPr lang="fr-FR" sz="900" dirty="0">
                <a:latin typeface="Helvetica 65 Medium" panose="020B0604020202020204" pitchFamily="34" charset="0"/>
              </a:rPr>
              <a:t>Rassurer l’utilisateur par des messages contextuels</a:t>
            </a:r>
          </a:p>
          <a:p>
            <a:pPr marL="85725" lvl="0" indent="-85725">
              <a:spcBef>
                <a:spcPts val="300"/>
              </a:spcBef>
              <a:buClr>
                <a:srgbClr val="FF7900"/>
              </a:buClr>
              <a:buSzPct val="90000"/>
              <a:buFont typeface="Arial" panose="020B0604020202020204" pitchFamily="34" charset="0"/>
              <a:buChar char="•"/>
            </a:pPr>
            <a:r>
              <a:rPr lang="fr-FR" sz="900" dirty="0">
                <a:latin typeface="Helvetica 65 Medium" panose="020B0604020202020204" pitchFamily="34" charset="0"/>
              </a:rPr>
              <a:t>Permettre à l’utilisateur de contrôler les animations</a:t>
            </a:r>
          </a:p>
          <a:p>
            <a:pPr marL="85725" lvl="0" indent="-85725">
              <a:spcBef>
                <a:spcPts val="300"/>
              </a:spcBef>
              <a:buClr>
                <a:srgbClr val="FF7900"/>
              </a:buClr>
              <a:buSzPct val="90000"/>
              <a:buFont typeface="Arial" panose="020B0604020202020204" pitchFamily="34" charset="0"/>
              <a:buChar char="•"/>
            </a:pPr>
            <a:r>
              <a:rPr lang="fr-FR" sz="900" dirty="0">
                <a:latin typeface="Helvetica 65 Medium" panose="020B0604020202020204" pitchFamily="34" charset="0"/>
              </a:rPr>
              <a:t>Éviter les boites de dialogues et l’ouverture de nouvelles fenêtres</a:t>
            </a:r>
          </a:p>
          <a:p>
            <a:pPr marL="85725" lvl="0" indent="-85725">
              <a:spcBef>
                <a:spcPts val="300"/>
              </a:spcBef>
              <a:buClr>
                <a:srgbClr val="FF7900"/>
              </a:buClr>
              <a:buSzPct val="90000"/>
              <a:buFont typeface="Arial" panose="020B0604020202020204" pitchFamily="34" charset="0"/>
              <a:buChar char="•"/>
            </a:pPr>
            <a:r>
              <a:rPr lang="fr-FR" sz="900" dirty="0">
                <a:latin typeface="Helvetica 65 Medium" panose="020B0604020202020204" pitchFamily="34" charset="0"/>
              </a:rPr>
              <a:t>S’assurer que l’utilisateur garde le contrôle du système lors des interactions</a:t>
            </a:r>
          </a:p>
          <a:p>
            <a:pPr marL="85725" lvl="0" indent="-85725">
              <a:spcBef>
                <a:spcPts val="300"/>
              </a:spcBef>
              <a:buClr>
                <a:srgbClr val="FF7900"/>
              </a:buClr>
              <a:buSzPct val="90000"/>
              <a:buFont typeface="Arial" panose="020B0604020202020204" pitchFamily="34" charset="0"/>
              <a:buChar char="•"/>
            </a:pPr>
            <a:r>
              <a:rPr lang="fr-FR" sz="900" b="1" dirty="0">
                <a:solidFill>
                  <a:srgbClr val="A85000"/>
                </a:solidFill>
                <a:latin typeface="Helvetica 65 Medium" panose="020B0604020202020204" pitchFamily="34" charset="0"/>
              </a:rPr>
              <a:t>Libeller les liens et boutons de façon concise et sans équivoque</a:t>
            </a:r>
          </a:p>
          <a:p>
            <a:pPr marL="85725" lvl="0" indent="-85725">
              <a:spcBef>
                <a:spcPts val="300"/>
              </a:spcBef>
              <a:buClr>
                <a:srgbClr val="FF7900"/>
              </a:buClr>
              <a:buSzPct val="90000"/>
              <a:buFont typeface="Arial" panose="020B0604020202020204" pitchFamily="34" charset="0"/>
              <a:buChar char="•"/>
            </a:pPr>
            <a:r>
              <a:rPr lang="fr-FR" sz="900" dirty="0">
                <a:solidFill>
                  <a:srgbClr val="C00000"/>
                </a:solidFill>
                <a:latin typeface="Helvetica 65 Medium" panose="020B0604020202020204" pitchFamily="34" charset="0"/>
              </a:rPr>
              <a:t>Fournir des liens d’évitement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932040" y="483518"/>
            <a:ext cx="4032448" cy="381642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914400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bg1"/>
              </a:buClr>
              <a:buSzPct val="25000"/>
              <a:buFont typeface="Calibri" pitchFamily="34" charset="0"/>
              <a:buNone/>
              <a:tabLst/>
              <a:defRPr sz="1400" kern="1200" spc="-20" baseline="0">
                <a:solidFill>
                  <a:schemeClr val="tx1"/>
                </a:solidFill>
                <a:latin typeface="Helvetica 75 Bold" panose="020B0804020202020204" pitchFamily="34" charset="0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bg1"/>
              </a:buClr>
              <a:buSzPct val="25000"/>
              <a:buFont typeface="Calibri" panose="020F0502020204030204" pitchFamily="34" charset="0"/>
              <a:buNone/>
              <a:defRPr sz="1800" kern="1200" spc="-20" baseline="0">
                <a:solidFill>
                  <a:srgbClr val="F16E00"/>
                </a:solidFill>
                <a:latin typeface="Helvetica 75 Bold" panose="020B0804020202020204" pitchFamily="34" charset="0"/>
                <a:ea typeface="+mn-ea"/>
                <a:cs typeface="+mn-cs"/>
              </a:defRPr>
            </a:lvl2pPr>
            <a:lvl3pPr marL="180975" marR="0" indent="-180975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7900"/>
              </a:buClr>
              <a:buSzTx/>
              <a:buFont typeface="Wingdings" panose="05000000000000000000" pitchFamily="2" charset="2"/>
              <a:buChar char="§"/>
              <a:tabLst/>
              <a:defRPr sz="1400" kern="1200" spc="-20" baseline="0">
                <a:solidFill>
                  <a:schemeClr val="tx1"/>
                </a:solidFill>
                <a:latin typeface="Helvetica 75 Bold" panose="020B0804020202020204" pitchFamily="34" charset="0"/>
                <a:ea typeface="+mn-ea"/>
                <a:cs typeface="+mn-cs"/>
              </a:defRPr>
            </a:lvl3pPr>
            <a:lvl4pPr marL="407988" marR="0" indent="-1905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–"/>
              <a:tabLst/>
              <a:defRPr sz="1400" kern="1200" spc="-20" baseline="0">
                <a:solidFill>
                  <a:schemeClr val="tx1"/>
                </a:solidFill>
                <a:latin typeface="Helvetica 55 Roman" panose="000B0500000000000000" pitchFamily="34" charset="0"/>
                <a:ea typeface="+mn-ea"/>
                <a:cs typeface="+mn-cs"/>
              </a:defRPr>
            </a:lvl4pPr>
            <a:lvl5pPr marL="595313" indent="-173038" algn="l" defTabSz="914400" rtl="0" eaLnBrk="1" latinLnBrk="0" hangingPunct="1">
              <a:lnSpc>
                <a:spcPct val="90000"/>
              </a:lnSpc>
              <a:spcBef>
                <a:spcPct val="20000"/>
              </a:spcBef>
              <a:buClrTx/>
              <a:buFont typeface="Arial" panose="020B0604020202020204" pitchFamily="34" charset="0"/>
              <a:buChar char="•"/>
              <a:defRPr sz="1400" kern="1200" spc="-20" baseline="0">
                <a:solidFill>
                  <a:schemeClr val="tx1"/>
                </a:solidFill>
                <a:latin typeface="Helvetica 55 Roman" panose="000B0500000000000000" pitchFamily="34" charset="0"/>
                <a:ea typeface="+mn-ea"/>
                <a:cs typeface="+mn-cs"/>
              </a:defRPr>
            </a:lvl5pPr>
            <a:lvl6pPr marL="800100" indent="-190500" algn="l" defTabSz="914400" rtl="0" eaLnBrk="1" latinLnBrk="0" hangingPunct="1">
              <a:spcBef>
                <a:spcPct val="20000"/>
              </a:spcBef>
              <a:buClrTx/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Helvetica 55 Roman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fr-FR" sz="1000" b="1" dirty="0"/>
              <a:t>Navigation clavier</a:t>
            </a:r>
          </a:p>
          <a:p>
            <a:pPr>
              <a:lnSpc>
                <a:spcPct val="100000"/>
              </a:lnSpc>
              <a:spcBef>
                <a:spcPts val="300"/>
              </a:spcBef>
              <a:buClr>
                <a:srgbClr val="FF7900"/>
              </a:buClr>
              <a:buSzPct val="90000"/>
            </a:pPr>
            <a:r>
              <a:rPr lang="fr-FR" sz="900" dirty="0">
                <a:latin typeface="Helvetica 55 Roman" panose="020B0604020202020204" pitchFamily="34" charset="0"/>
              </a:rPr>
              <a:t>S’assurer que l’utilisateur puisse naviguer uniquement à l’aide du clavier</a:t>
            </a:r>
          </a:p>
          <a:p>
            <a:pPr marL="85725" lvl="0" indent="-85725">
              <a:lnSpc>
                <a:spcPct val="100000"/>
              </a:lnSpc>
              <a:spcBef>
                <a:spcPts val="300"/>
              </a:spcBef>
              <a:buClr>
                <a:srgbClr val="FF7900"/>
              </a:buClr>
              <a:buSzPct val="90000"/>
              <a:buFont typeface="Arial" panose="020B0604020202020204" pitchFamily="34" charset="0"/>
              <a:buChar char="•"/>
            </a:pPr>
            <a:r>
              <a:rPr lang="fr-FR" sz="900" dirty="0">
                <a:latin typeface="Helvetica 65 Medium" panose="020B0604020202020204" pitchFamily="34" charset="0"/>
              </a:rPr>
              <a:t>S’assurer que l'ordre de lecture et les déplacements du focus sont logiques et cohérents</a:t>
            </a:r>
          </a:p>
          <a:p>
            <a:pPr marL="85725" lvl="0" indent="-85725">
              <a:lnSpc>
                <a:spcPct val="100000"/>
              </a:lnSpc>
              <a:spcBef>
                <a:spcPts val="300"/>
              </a:spcBef>
              <a:buClr>
                <a:srgbClr val="FF7900"/>
              </a:buClr>
              <a:buSzPct val="90000"/>
              <a:buFont typeface="Arial" panose="020B0604020202020204" pitchFamily="34" charset="0"/>
              <a:buChar char="•"/>
            </a:pPr>
            <a:r>
              <a:rPr lang="fr-FR" sz="900" dirty="0">
                <a:latin typeface="Helvetica 65 Medium" panose="020B0604020202020204" pitchFamily="34" charset="0"/>
              </a:rPr>
              <a:t>Assurer une bonne visibilité du focus</a:t>
            </a:r>
          </a:p>
          <a:p>
            <a:pPr marL="85725" lvl="0" indent="-85725">
              <a:lnSpc>
                <a:spcPct val="100000"/>
              </a:lnSpc>
              <a:spcBef>
                <a:spcPts val="300"/>
              </a:spcBef>
              <a:buClr>
                <a:srgbClr val="FF7900"/>
              </a:buClr>
              <a:buSzPct val="90000"/>
              <a:buFont typeface="Arial" panose="020B0604020202020204" pitchFamily="34" charset="0"/>
              <a:buChar char="•"/>
            </a:pPr>
            <a:r>
              <a:rPr lang="fr-FR" sz="900" dirty="0">
                <a:latin typeface="Helvetica 65 Medium" panose="020B0604020202020204" pitchFamily="34" charset="0"/>
              </a:rPr>
              <a:t>Permettre une navigation uniquement clavier</a:t>
            </a:r>
          </a:p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fr-FR" sz="1000" b="1" dirty="0"/>
              <a:t>Mise en page</a:t>
            </a:r>
          </a:p>
          <a:p>
            <a:pPr>
              <a:lnSpc>
                <a:spcPct val="100000"/>
              </a:lnSpc>
              <a:spcBef>
                <a:spcPts val="300"/>
              </a:spcBef>
              <a:buClr>
                <a:srgbClr val="FF7900"/>
              </a:buClr>
              <a:buSzPct val="90000"/>
            </a:pPr>
            <a:r>
              <a:rPr lang="fr-FR" sz="900" dirty="0">
                <a:latin typeface="Helvetica 55 Roman" panose="020B0604020202020204" pitchFamily="34" charset="0"/>
              </a:rPr>
              <a:t>S’assurer que la mise en page soit adaptée à l’utilisateur.</a:t>
            </a:r>
          </a:p>
          <a:p>
            <a:pPr marL="85725" lvl="0" indent="-85725">
              <a:lnSpc>
                <a:spcPct val="100000"/>
              </a:lnSpc>
              <a:spcBef>
                <a:spcPts val="300"/>
              </a:spcBef>
              <a:buClr>
                <a:srgbClr val="FF7900"/>
              </a:buClr>
              <a:buSzPct val="90000"/>
              <a:buFont typeface="Arial" panose="020B0604020202020204" pitchFamily="34" charset="0"/>
              <a:buChar char="•"/>
            </a:pPr>
            <a:r>
              <a:rPr lang="fr-FR" sz="900" b="1" dirty="0">
                <a:solidFill>
                  <a:srgbClr val="A85000"/>
                </a:solidFill>
                <a:latin typeface="Helvetica 65 Medium" panose="020B0604020202020204" pitchFamily="34" charset="0"/>
              </a:rPr>
              <a:t>Identifier les différentes régions et éléments de la page et veiller à la cohérence des regroupements</a:t>
            </a:r>
          </a:p>
          <a:p>
            <a:pPr marL="85725" lvl="0" indent="-85725">
              <a:lnSpc>
                <a:spcPct val="100000"/>
              </a:lnSpc>
              <a:spcBef>
                <a:spcPts val="300"/>
              </a:spcBef>
              <a:buClr>
                <a:srgbClr val="FF7900"/>
              </a:buClr>
              <a:buSzPct val="90000"/>
              <a:buFont typeface="Arial" panose="020B0604020202020204" pitchFamily="34" charset="0"/>
              <a:buChar char="•"/>
            </a:pPr>
            <a:r>
              <a:rPr lang="fr-FR" sz="900" dirty="0">
                <a:latin typeface="Helvetica 65 Medium" panose="020B0604020202020204" pitchFamily="34" charset="0"/>
              </a:rPr>
              <a:t>Aérer ou rendre possible l’aération des textes</a:t>
            </a:r>
          </a:p>
          <a:p>
            <a:pPr marL="85725" lvl="0" indent="-85725">
              <a:lnSpc>
                <a:spcPct val="100000"/>
              </a:lnSpc>
              <a:spcBef>
                <a:spcPts val="300"/>
              </a:spcBef>
              <a:buClr>
                <a:srgbClr val="FF7900"/>
              </a:buClr>
              <a:buSzPct val="90000"/>
              <a:buFont typeface="Arial" panose="020B0604020202020204" pitchFamily="34" charset="0"/>
              <a:buChar char="•"/>
            </a:pPr>
            <a:r>
              <a:rPr lang="fr-FR" sz="900" dirty="0">
                <a:latin typeface="Helvetica 65 Medium" panose="020B0604020202020204" pitchFamily="34" charset="0"/>
              </a:rPr>
              <a:t>Utiliser des tailles relatives pour faire du web adaptatif</a:t>
            </a:r>
          </a:p>
          <a:p>
            <a:pPr marL="85725" lvl="0" indent="-85725">
              <a:lnSpc>
                <a:spcPct val="100000"/>
              </a:lnSpc>
              <a:spcBef>
                <a:spcPts val="300"/>
              </a:spcBef>
              <a:buClr>
                <a:srgbClr val="FF7900"/>
              </a:buClr>
              <a:buSzPct val="90000"/>
              <a:buFont typeface="Arial" panose="020B0604020202020204" pitchFamily="34" charset="0"/>
              <a:buChar char="•"/>
            </a:pPr>
            <a:r>
              <a:rPr lang="fr-FR" sz="900" dirty="0">
                <a:solidFill>
                  <a:srgbClr val="C00000"/>
                </a:solidFill>
                <a:latin typeface="Helvetica 65 Medium" panose="020B0604020202020204" pitchFamily="34" charset="0"/>
              </a:rPr>
              <a:t>Définir des zones sensibles de taille suffisante</a:t>
            </a:r>
          </a:p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fr-FR" sz="1000" b="1" dirty="0"/>
              <a:t>Formulaires</a:t>
            </a:r>
          </a:p>
          <a:p>
            <a:pPr>
              <a:lnSpc>
                <a:spcPct val="100000"/>
              </a:lnSpc>
              <a:spcBef>
                <a:spcPts val="300"/>
              </a:spcBef>
              <a:buClr>
                <a:srgbClr val="FF7900"/>
              </a:buClr>
              <a:buSzPct val="90000"/>
            </a:pPr>
            <a:r>
              <a:rPr lang="fr-FR" sz="900" dirty="0">
                <a:latin typeface="Helvetica 55 Roman" panose="020B0604020202020204" pitchFamily="34" charset="0"/>
              </a:rPr>
              <a:t>S’assurer que l’utilisateur puisse efficacement compléter les formulaires</a:t>
            </a:r>
          </a:p>
          <a:p>
            <a:pPr marL="85725" lvl="0" indent="-85725">
              <a:lnSpc>
                <a:spcPct val="100000"/>
              </a:lnSpc>
              <a:spcBef>
                <a:spcPts val="300"/>
              </a:spcBef>
              <a:buClr>
                <a:srgbClr val="FF7900"/>
              </a:buClr>
              <a:buSzPct val="90000"/>
              <a:buFont typeface="Arial" panose="020B0604020202020204" pitchFamily="34" charset="0"/>
              <a:buChar char="•"/>
            </a:pPr>
            <a:r>
              <a:rPr lang="fr-FR" sz="900" dirty="0">
                <a:solidFill>
                  <a:srgbClr val="C00000"/>
                </a:solidFill>
                <a:latin typeface="Helvetica 65 Medium" panose="020B0604020202020204" pitchFamily="34" charset="0"/>
              </a:rPr>
              <a:t>Faciliter la complétion des formulaires</a:t>
            </a:r>
          </a:p>
          <a:p>
            <a:pPr marL="85725" lvl="0" indent="-85725">
              <a:lnSpc>
                <a:spcPct val="100000"/>
              </a:lnSpc>
              <a:spcBef>
                <a:spcPts val="300"/>
              </a:spcBef>
              <a:buClr>
                <a:srgbClr val="FF7900"/>
              </a:buClr>
              <a:buSzPct val="90000"/>
              <a:buFont typeface="Arial" panose="020B0604020202020204" pitchFamily="34" charset="0"/>
              <a:buChar char="•"/>
            </a:pPr>
            <a:r>
              <a:rPr lang="fr-FR" sz="900" dirty="0">
                <a:latin typeface="Helvetica 65 Medium" panose="020B0604020202020204" pitchFamily="34" charset="0"/>
              </a:rPr>
              <a:t>Protéger l’utilisateur des erreurs dans les formulaires</a:t>
            </a:r>
          </a:p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fr-FR" sz="1000" b="1" dirty="0"/>
              <a:t>Tactile et interactions</a:t>
            </a:r>
          </a:p>
          <a:p>
            <a:pPr>
              <a:lnSpc>
                <a:spcPct val="100000"/>
              </a:lnSpc>
              <a:spcBef>
                <a:spcPts val="300"/>
              </a:spcBef>
              <a:buClr>
                <a:srgbClr val="FF7900"/>
              </a:buClr>
              <a:buSzPct val="90000"/>
            </a:pPr>
            <a:r>
              <a:rPr lang="fr-FR" sz="900" dirty="0">
                <a:latin typeface="Helvetica 55 Roman" panose="020B0604020202020204" pitchFamily="34" charset="0"/>
              </a:rPr>
              <a:t>S’assurer que l’utilisateur garde le contrôle sur les interactions, en particulier tactiles</a:t>
            </a:r>
          </a:p>
          <a:p>
            <a:pPr marL="85725" lvl="0" indent="-85725">
              <a:lnSpc>
                <a:spcPct val="100000"/>
              </a:lnSpc>
              <a:spcBef>
                <a:spcPts val="300"/>
              </a:spcBef>
              <a:buClr>
                <a:srgbClr val="FF7900"/>
              </a:buClr>
              <a:buSzPct val="90000"/>
              <a:buFont typeface="Arial" panose="020B0604020202020204" pitchFamily="34" charset="0"/>
              <a:buChar char="•"/>
            </a:pPr>
            <a:r>
              <a:rPr lang="fr-FR" sz="900" dirty="0">
                <a:latin typeface="Helvetica 65 Medium" panose="020B0604020202020204" pitchFamily="34" charset="0"/>
              </a:rPr>
              <a:t>Permettre à l’utilisateur de choisir l’orientation de l’écran</a:t>
            </a:r>
          </a:p>
          <a:p>
            <a:pPr marL="85725" lvl="0" indent="-85725">
              <a:lnSpc>
                <a:spcPct val="100000"/>
              </a:lnSpc>
              <a:spcBef>
                <a:spcPts val="300"/>
              </a:spcBef>
              <a:buClr>
                <a:srgbClr val="FF7900"/>
              </a:buClr>
              <a:buSzPct val="90000"/>
              <a:buFont typeface="Arial" panose="020B0604020202020204" pitchFamily="34" charset="0"/>
              <a:buChar char="•"/>
            </a:pPr>
            <a:r>
              <a:rPr lang="fr-FR" sz="900" dirty="0">
                <a:latin typeface="Helvetica 65 Medium" panose="020B0604020202020204" pitchFamily="34" charset="0"/>
              </a:rPr>
              <a:t>Proposer une alternative aux gestuelles complexes</a:t>
            </a:r>
          </a:p>
          <a:p>
            <a:pPr>
              <a:spcBef>
                <a:spcPts val="300"/>
              </a:spcBef>
            </a:pPr>
            <a:endParaRPr lang="fr-FR" sz="900" dirty="0">
              <a:latin typeface="Helvetica 55 Roman" panose="020B0604020202020204" pitchFamily="34" charset="0"/>
            </a:endParaRPr>
          </a:p>
        </p:txBody>
      </p:sp>
      <p:cxnSp>
        <p:nvCxnSpPr>
          <p:cNvPr id="6" name="Connecteur droit 5"/>
          <p:cNvCxnSpPr/>
          <p:nvPr/>
        </p:nvCxnSpPr>
        <p:spPr>
          <a:xfrm>
            <a:off x="4860032" y="843558"/>
            <a:ext cx="0" cy="4032448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re 1"/>
          <p:cNvSpPr txBox="1">
            <a:spLocks/>
          </p:cNvSpPr>
          <p:nvPr/>
        </p:nvSpPr>
        <p:spPr>
          <a:xfrm>
            <a:off x="827584" y="100608"/>
            <a:ext cx="8064896" cy="74295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 kern="1200" spc="-20">
                <a:solidFill>
                  <a:srgbClr val="F16E00"/>
                </a:solidFill>
                <a:latin typeface="Helvetica 75 Bold" panose="020B0804020202020204" pitchFamily="34" charset="0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16E00"/>
                </a:solidFill>
                <a:latin typeface="Helvetica 75 Bold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16E00"/>
                </a:solidFill>
                <a:latin typeface="Helvetica 75 Bold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16E00"/>
                </a:solidFill>
                <a:latin typeface="Helvetica 75 Bold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16E00"/>
                </a:solidFill>
                <a:latin typeface="Helvetica 75 Bold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16E00"/>
                </a:solidFill>
                <a:latin typeface="Helvetica 75 Bold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16E00"/>
                </a:solidFill>
                <a:latin typeface="Helvetica 75 Bold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16E00"/>
                </a:solidFill>
                <a:latin typeface="Helvetica 75 Bold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16E00"/>
                </a:solidFill>
                <a:latin typeface="Helvetica 75 Bold" pitchFamily="34" charset="0"/>
              </a:defRPr>
            </a:lvl9pPr>
          </a:lstStyle>
          <a:p>
            <a:r>
              <a:rPr lang="fr-FR" dirty="0"/>
              <a:t>Bilan concernant le challenge 2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5004048" y="4299942"/>
            <a:ext cx="3744416" cy="69249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fr-FR" sz="900" b="1" u="sng" spc="-20" dirty="0">
                <a:latin typeface="Helvetica 55 Roman" panose="020B0604020202020204" pitchFamily="34" charset="0"/>
              </a:rPr>
              <a:t>Légende :</a:t>
            </a:r>
          </a:p>
          <a:p>
            <a:r>
              <a:rPr lang="fr-FR" sz="900" spc="-20" dirty="0">
                <a:solidFill>
                  <a:srgbClr val="FF0000"/>
                </a:solidFill>
                <a:latin typeface="Helvetica 65 Medium" panose="020B0604020202020204" pitchFamily="34" charset="0"/>
              </a:rPr>
              <a:t>Texte</a:t>
            </a:r>
            <a:r>
              <a:rPr lang="fr-FR" sz="900" spc="-20" dirty="0">
                <a:latin typeface="Helvetica 65 Medium" panose="020B0604020202020204" pitchFamily="34" charset="0"/>
              </a:rPr>
              <a:t> =&gt; critère </a:t>
            </a:r>
            <a:r>
              <a:rPr lang="fr-FR" sz="900" spc="-20" dirty="0">
                <a:solidFill>
                  <a:srgbClr val="FF0000"/>
                </a:solidFill>
                <a:latin typeface="Helvetica 65 Medium" panose="020B0604020202020204" pitchFamily="34" charset="0"/>
              </a:rPr>
              <a:t>mise en défaut (Invalide) </a:t>
            </a:r>
            <a:r>
              <a:rPr lang="fr-FR" sz="900" spc="-20" dirty="0">
                <a:latin typeface="Helvetica 65 Medium" panose="020B0604020202020204" pitchFamily="34" charset="0"/>
              </a:rPr>
              <a:t>dans la maquette </a:t>
            </a:r>
          </a:p>
          <a:p>
            <a:r>
              <a:rPr lang="fr-FR" sz="900" b="1" spc="-20" dirty="0">
                <a:solidFill>
                  <a:srgbClr val="A85000"/>
                </a:solidFill>
                <a:latin typeface="Helvetica 65 Medium" panose="020B0604020202020204" pitchFamily="34" charset="0"/>
              </a:rPr>
              <a:t>Texte</a:t>
            </a:r>
            <a:r>
              <a:rPr lang="fr-FR" sz="900" spc="-20" dirty="0">
                <a:solidFill>
                  <a:srgbClr val="FF7900"/>
                </a:solidFill>
                <a:latin typeface="Helvetica 65 Medium" panose="020B0604020202020204" pitchFamily="34" charset="0"/>
              </a:rPr>
              <a:t> </a:t>
            </a:r>
            <a:r>
              <a:rPr lang="fr-FR" sz="900" spc="-20" dirty="0">
                <a:latin typeface="Helvetica 65 Medium" panose="020B0604020202020204" pitchFamily="34" charset="0"/>
              </a:rPr>
              <a:t>=&gt; critère  invalide </a:t>
            </a:r>
            <a:r>
              <a:rPr lang="fr-FR" sz="900" b="1" spc="-20" dirty="0">
                <a:solidFill>
                  <a:srgbClr val="A85000"/>
                </a:solidFill>
                <a:latin typeface="Helvetica 65 Medium" panose="020B0604020202020204" pitchFamily="34" charset="0"/>
              </a:rPr>
              <a:t>à anticiper</a:t>
            </a:r>
            <a:r>
              <a:rPr lang="fr-FR" sz="900" spc="-20" dirty="0">
                <a:solidFill>
                  <a:srgbClr val="FF7900"/>
                </a:solidFill>
                <a:latin typeface="Helvetica 65 Medium" panose="020B0604020202020204" pitchFamily="34" charset="0"/>
              </a:rPr>
              <a:t>  </a:t>
            </a:r>
            <a:r>
              <a:rPr lang="fr-FR" sz="900" spc="-20" dirty="0">
                <a:latin typeface="Helvetica 65 Medium" panose="020B0604020202020204" pitchFamily="34" charset="0"/>
              </a:rPr>
              <a:t>dès la maquette  fil de fer </a:t>
            </a:r>
            <a:r>
              <a:rPr lang="fr-FR" sz="900" spc="-20" dirty="0" err="1">
                <a:latin typeface="Helvetica 65 Medium" panose="020B0604020202020204" pitchFamily="34" charset="0"/>
              </a:rPr>
              <a:t>wireframe</a:t>
            </a:r>
            <a:endParaRPr lang="fr-FR" sz="900" spc="-20" dirty="0">
              <a:latin typeface="Helvetica 65 Medium" panose="020B0604020202020204" pitchFamily="34" charset="0"/>
            </a:endParaRPr>
          </a:p>
          <a:p>
            <a:r>
              <a:rPr lang="fr-FR" sz="900" b="1" spc="-20" dirty="0">
                <a:solidFill>
                  <a:srgbClr val="00682F"/>
                </a:solidFill>
                <a:latin typeface="Helvetica 65 Medium" panose="020B0604020202020204" pitchFamily="34" charset="0"/>
              </a:rPr>
              <a:t>Texte</a:t>
            </a:r>
            <a:r>
              <a:rPr lang="fr-FR" sz="900" spc="-20" dirty="0">
                <a:solidFill>
                  <a:srgbClr val="00B050"/>
                </a:solidFill>
                <a:latin typeface="Helvetica 65 Medium" panose="020B0604020202020204" pitchFamily="34" charset="0"/>
              </a:rPr>
              <a:t> </a:t>
            </a:r>
            <a:r>
              <a:rPr lang="fr-FR" sz="900" spc="-20" dirty="0">
                <a:latin typeface="Helvetica 65 Medium" panose="020B0604020202020204" pitchFamily="34" charset="0"/>
              </a:rPr>
              <a:t>=&gt; critère </a:t>
            </a:r>
            <a:r>
              <a:rPr lang="fr-FR" sz="900" b="1" spc="-20" dirty="0">
                <a:solidFill>
                  <a:srgbClr val="00682F"/>
                </a:solidFill>
                <a:latin typeface="Helvetica 65 Medium" panose="020B0604020202020204" pitchFamily="34" charset="0"/>
              </a:rPr>
              <a:t>Valide</a:t>
            </a:r>
            <a:endParaRPr lang="fr-FR" sz="900" spc="-20" dirty="0">
              <a:latin typeface="Helvetica 65 Medium" panose="020B0604020202020204" pitchFamily="34" charset="0"/>
            </a:endParaRPr>
          </a:p>
          <a:p>
            <a:r>
              <a:rPr lang="fr-FR" sz="900" spc="-20" dirty="0">
                <a:latin typeface="Helvetica 65 Medium" panose="020B0604020202020204" pitchFamily="34" charset="0"/>
              </a:rPr>
              <a:t>Texte =&gt; critère non applicable dans cette maquette</a:t>
            </a:r>
          </a:p>
        </p:txBody>
      </p:sp>
    </p:spTree>
    <p:extLst>
      <p:ext uri="{BB962C8B-B14F-4D97-AF65-F5344CB8AC3E}">
        <p14:creationId xmlns:p14="http://schemas.microsoft.com/office/powerpoint/2010/main" val="2804742877"/>
      </p:ext>
    </p:extLst>
  </p:cSld>
  <p:clrMapOvr>
    <a:masterClrMapping/>
  </p:clrMapOvr>
  <p:transition spd="med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Challenge 3 : Des étudiants complètement perdus à l’université d’Orsay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0" y="4572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1059582"/>
            <a:ext cx="6559374" cy="3689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11076588"/>
      </p:ext>
    </p:extLst>
  </p:cSld>
  <p:clrMapOvr>
    <a:masterClrMapping/>
  </p:clrMapOvr>
  <p:transition spd="med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 titre de page</a:t>
            </a:r>
          </a:p>
        </p:txBody>
      </p:sp>
      <p:sp>
        <p:nvSpPr>
          <p:cNvPr id="7" name="Espace réservé du contenu 6"/>
          <p:cNvSpPr>
            <a:spLocks noGrp="1"/>
          </p:cNvSpPr>
          <p:nvPr>
            <p:ph sz="half" idx="1"/>
          </p:nvPr>
        </p:nvSpPr>
        <p:spPr>
          <a:xfrm>
            <a:off x="827584" y="679747"/>
            <a:ext cx="8064896" cy="3332163"/>
          </a:xfrm>
        </p:spPr>
        <p:txBody>
          <a:bodyPr/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fr-FR" b="1" dirty="0">
                <a:solidFill>
                  <a:schemeClr val="tx1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</a:rPr>
              <a:t>Description :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fr-FR" b="1" dirty="0">
                <a:solidFill>
                  <a:schemeClr val="tx1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</a:rPr>
              <a:t>Donner à chaque page un titre qui lui est spécifique et qui reflète son contenu ou sa fonction qui apparait dans l’onglet du navigateur (balise &lt;</a:t>
            </a:r>
            <a:r>
              <a:rPr lang="fr-FR" b="1" dirty="0" err="1">
                <a:solidFill>
                  <a:schemeClr val="tx1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</a:rPr>
              <a:t>title</a:t>
            </a:r>
            <a:r>
              <a:rPr lang="fr-FR" b="1" dirty="0">
                <a:solidFill>
                  <a:schemeClr val="tx1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</a:rPr>
              <a:t>&gt; dans le code HTML de la page).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fr-FR" b="1" dirty="0">
                <a:solidFill>
                  <a:schemeClr val="tx1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</a:rPr>
              <a:t>Le titre de la page est le premier élément lu par la synthèse vocale, il doit permettre d’identifier formellement la page sur laquelle on se trouve.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endParaRPr lang="fr-FR" dirty="0">
              <a:solidFill>
                <a:schemeClr val="tx1"/>
              </a:solidFill>
              <a:latin typeface="Arial" panose="020B0604020202020204" pitchFamily="34" charset="0"/>
              <a:ea typeface="Times New Roman"/>
              <a:cs typeface="Arial" panose="020B0604020202020204" pitchFamily="34" charset="0"/>
            </a:endParaRPr>
          </a:p>
        </p:txBody>
      </p:sp>
      <p:sp>
        <p:nvSpPr>
          <p:cNvPr id="4" name="Rectangle à coins arrondis 3"/>
          <p:cNvSpPr/>
          <p:nvPr/>
        </p:nvSpPr>
        <p:spPr>
          <a:xfrm>
            <a:off x="5858430" y="4274925"/>
            <a:ext cx="2520280" cy="46547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000000"/>
              </a:solidFill>
            </a:endParaRPr>
          </a:p>
        </p:txBody>
      </p:sp>
      <p:sp>
        <p:nvSpPr>
          <p:cNvPr id="5" name="Rectangle à coins arrondis 4"/>
          <p:cNvSpPr/>
          <p:nvPr/>
        </p:nvSpPr>
        <p:spPr>
          <a:xfrm>
            <a:off x="1632766" y="4260107"/>
            <a:ext cx="2569480" cy="44216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000000"/>
              </a:solidFill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6342" y="1913197"/>
            <a:ext cx="3466098" cy="2041758"/>
          </a:xfrm>
          <a:prstGeom prst="rect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830" y="1913197"/>
            <a:ext cx="3456432" cy="2036064"/>
          </a:xfrm>
          <a:prstGeom prst="rect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0" name="ZoneTexte 9"/>
          <p:cNvSpPr txBox="1"/>
          <p:nvPr/>
        </p:nvSpPr>
        <p:spPr>
          <a:xfrm>
            <a:off x="5853866" y="4274925"/>
            <a:ext cx="2520280" cy="400110"/>
          </a:xfrm>
          <a:prstGeom prst="rect">
            <a:avLst/>
          </a:prstGeom>
          <a:solidFill>
            <a:schemeClr val="accent2">
              <a:lumMod val="50000"/>
            </a:schemeClr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lang="fr-FR" sz="1000" dirty="0">
                <a:solidFill>
                  <a:schemeClr val="bg1"/>
                </a:solidFill>
              </a:rPr>
              <a:t>« Actualités – Intranet Orange – Mozilla Firefox »</a:t>
            </a:r>
          </a:p>
        </p:txBody>
      </p:sp>
      <p:sp>
        <p:nvSpPr>
          <p:cNvPr id="11" name="ZoneTexte 10"/>
          <p:cNvSpPr txBox="1"/>
          <p:nvPr/>
        </p:nvSpPr>
        <p:spPr>
          <a:xfrm>
            <a:off x="1617918" y="4274925"/>
            <a:ext cx="2589138" cy="40011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1000" dirty="0">
                <a:solidFill>
                  <a:schemeClr val="bg1"/>
                </a:solidFill>
              </a:rPr>
              <a:t>« http://intranet.com.intraorange/fr/Pages/actualites.aspx »</a:t>
            </a:r>
          </a:p>
        </p:txBody>
      </p:sp>
      <p:sp>
        <p:nvSpPr>
          <p:cNvPr id="12" name="Multiplier 11"/>
          <p:cNvSpPr/>
          <p:nvPr/>
        </p:nvSpPr>
        <p:spPr>
          <a:xfrm>
            <a:off x="1902800" y="2226763"/>
            <a:ext cx="1246454" cy="1620863"/>
          </a:xfrm>
          <a:prstGeom prst="mathMultiply">
            <a:avLst>
              <a:gd name="adj1" fmla="val 43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000000"/>
              </a:solidFill>
            </a:endParaRPr>
          </a:p>
        </p:txBody>
      </p:sp>
      <p:pic>
        <p:nvPicPr>
          <p:cNvPr id="13" name="Titre page KO.wma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083476" y="4242987"/>
            <a:ext cx="459284" cy="459284"/>
          </a:xfrm>
          <a:prstGeom prst="rect">
            <a:avLst/>
          </a:prstGeom>
        </p:spPr>
      </p:pic>
      <p:pic>
        <p:nvPicPr>
          <p:cNvPr id="14" name="Titre page OK.wma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255130" y="4242987"/>
            <a:ext cx="459284" cy="459284"/>
          </a:xfrm>
          <a:prstGeom prst="rect">
            <a:avLst/>
          </a:prstGeom>
        </p:spPr>
      </p:pic>
      <p:sp>
        <p:nvSpPr>
          <p:cNvPr id="15" name="Rectangle à coins arrondis 14"/>
          <p:cNvSpPr/>
          <p:nvPr/>
        </p:nvSpPr>
        <p:spPr>
          <a:xfrm>
            <a:off x="1083476" y="1851670"/>
            <a:ext cx="1107356" cy="30308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2664488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  <p:audio>
              <p:cMediaNode vol="8000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  <p:bldLst>
      <p:bldP spid="4" grpId="0" animBg="1"/>
      <p:bldP spid="5" grpId="0" animBg="1"/>
      <p:bldP spid="10" grpId="0" animBg="1"/>
      <p:bldP spid="11" grpId="0" animBg="1"/>
      <p:bldP spid="1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L’agrandissement du texte</a:t>
            </a:r>
          </a:p>
        </p:txBody>
      </p:sp>
      <p:sp>
        <p:nvSpPr>
          <p:cNvPr id="4" name="Espace réservé du contenu 1"/>
          <p:cNvSpPr txBox="1">
            <a:spLocks/>
          </p:cNvSpPr>
          <p:nvPr/>
        </p:nvSpPr>
        <p:spPr bwMode="auto">
          <a:xfrm>
            <a:off x="925637" y="699542"/>
            <a:ext cx="7462787" cy="3338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514350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ts val="800"/>
              </a:spcAft>
              <a:buFont typeface="Arial" pitchFamily="34" charset="0"/>
              <a:defRPr sz="1400" kern="1200" baseline="0">
                <a:solidFill>
                  <a:srgbClr val="FF6600"/>
                </a:solidFill>
                <a:latin typeface="Helvetica 75 Bold" panose="020B0804020202020204" pitchFamily="34" charset="0"/>
                <a:ea typeface="ＭＳ Ｐゴシック" pitchFamily="34" charset="-128"/>
                <a:cs typeface="+mn-cs"/>
              </a:defRPr>
            </a:lvl1pPr>
            <a:lvl2pPr algn="l" defTabSz="514350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ts val="800"/>
              </a:spcAft>
              <a:buFont typeface="Arial" pitchFamily="34" charset="0"/>
              <a:defRPr sz="1400" kern="1200">
                <a:solidFill>
                  <a:schemeClr val="tx1"/>
                </a:solidFill>
                <a:latin typeface="Helvetica 75 Bold" panose="020B0804020202020204" pitchFamily="34" charset="0"/>
                <a:ea typeface="ＭＳ Ｐゴシック" pitchFamily="34" charset="-128"/>
                <a:cs typeface="+mn-cs"/>
              </a:defRPr>
            </a:lvl2pPr>
            <a:lvl3pPr marL="133350" indent="-133350" algn="l" defTabSz="514350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ts val="800"/>
              </a:spcAft>
              <a:buClr>
                <a:schemeClr val="tx1"/>
              </a:buClr>
              <a:buFont typeface="Helvetica 75" panose="020B0804020202020204" pitchFamily="34" charset="0"/>
              <a:buChar char="−"/>
              <a:defRPr sz="1400" kern="1200">
                <a:solidFill>
                  <a:schemeClr val="tx1"/>
                </a:solidFill>
                <a:latin typeface="Helvetica 75 Bold" panose="020B0804020202020204" pitchFamily="34" charset="0"/>
                <a:ea typeface="ＭＳ Ｐゴシック" pitchFamily="34" charset="-128"/>
                <a:cs typeface="+mn-cs"/>
              </a:defRPr>
            </a:lvl3pPr>
            <a:lvl4pPr marL="271463" indent="-134938" algn="l" defTabSz="514350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ts val="800"/>
              </a:spcAft>
              <a:buClr>
                <a:schemeClr val="tx1"/>
              </a:buClr>
              <a:buFont typeface="Helvetica 75" panose="020B0804020202020204" pitchFamily="34" charset="0"/>
              <a:buChar char="−"/>
              <a:defRPr sz="1400" kern="1200">
                <a:solidFill>
                  <a:schemeClr val="tx1"/>
                </a:solidFill>
                <a:latin typeface="Helvetica 75 Bold" panose="020B0804020202020204" pitchFamily="34" charset="0"/>
                <a:ea typeface="ＭＳ Ｐゴシック" pitchFamily="34" charset="-128"/>
                <a:cs typeface="+mn-cs"/>
              </a:defRPr>
            </a:lvl4pPr>
            <a:lvl5pPr marL="406400" indent="-134938" algn="l" defTabSz="514350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ts val="800"/>
              </a:spcAft>
              <a:buClr>
                <a:schemeClr val="tx1"/>
              </a:buClr>
              <a:buFont typeface="Helvetica 75" panose="020B0804020202020204" pitchFamily="34" charset="0"/>
              <a:buChar char="−"/>
              <a:defRPr sz="1400" kern="1200">
                <a:solidFill>
                  <a:schemeClr val="tx1"/>
                </a:solidFill>
                <a:latin typeface="Helvetica 75 Bold" panose="020B0804020202020204" pitchFamily="34" charset="0"/>
                <a:ea typeface="ＭＳ Ｐゴシック" pitchFamily="34" charset="-128"/>
                <a:cs typeface="+mn-cs"/>
              </a:defRPr>
            </a:lvl5pPr>
            <a:lvl6pPr marL="141446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7163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881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8598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sz="2000" dirty="0"/>
          </a:p>
          <a:p>
            <a:pPr>
              <a:lnSpc>
                <a:spcPct val="100000"/>
              </a:lnSpc>
            </a:pPr>
            <a:r>
              <a:rPr lang="fr-FR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Comment tester le zoom à 200% ?</a:t>
            </a: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fr-FR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Dans Firefox seulement : </a:t>
            </a:r>
          </a:p>
          <a:p>
            <a:pPr marL="687388" lvl="1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faire Affichage &gt; Zoom &gt; Zoom texte seulement</a:t>
            </a:r>
          </a:p>
          <a:p>
            <a:pPr marL="687388" lvl="1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utiliser les réglages du zoom pour atteindre 200%</a:t>
            </a:r>
            <a:b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(zoom requis par les WCAG)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endParaRPr lang="fr-FR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endParaRPr lang="fr-FR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331640" y="3032649"/>
            <a:ext cx="5868391" cy="141130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1174570"/>
      </p:ext>
    </p:extLst>
  </p:cSld>
  <p:clrMapOvr>
    <a:masterClrMapping/>
  </p:clrMapOvr>
  <p:transition spd="med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L’adaptation à la taille de la fenêtre (responsive web design)</a:t>
            </a:r>
          </a:p>
        </p:txBody>
      </p:sp>
      <p:sp>
        <p:nvSpPr>
          <p:cNvPr id="7" name="Espace réservé du contenu 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fr-FR" b="1" dirty="0">
                <a:solidFill>
                  <a:schemeClr val="tx1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</a:rPr>
              <a:t>Description :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endParaRPr lang="fr-FR" dirty="0">
              <a:solidFill>
                <a:schemeClr val="tx1"/>
              </a:solidFill>
              <a:latin typeface="Arial" panose="020B0604020202020204" pitchFamily="34" charset="0"/>
              <a:ea typeface="Times New Roman"/>
              <a:cs typeface="Arial" panose="020B0604020202020204" pitchFamily="34" charset="0"/>
            </a:endParaRP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fr-FR" dirty="0">
                <a:solidFill>
                  <a:schemeClr val="tx1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</a:rPr>
              <a:t>Il faut s'assurer de faire du contenu web adaptatif (responsive web design) donc prévoir les différents affichages selon des largeurs type d'écran (points de rupture) en amont du développement.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endParaRPr lang="fr-FR" dirty="0">
              <a:solidFill>
                <a:schemeClr val="tx1"/>
              </a:solidFill>
              <a:latin typeface="Arial" panose="020B0604020202020204" pitchFamily="34" charset="0"/>
              <a:ea typeface="Times New Roman"/>
              <a:cs typeface="Arial" panose="020B0604020202020204" pitchFamily="34" charset="0"/>
            </a:endParaRP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fr-FR" dirty="0">
                <a:solidFill>
                  <a:schemeClr val="tx1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</a:rPr>
              <a:t>Par ailleurs, certains choix de design peuvent ou non faciliter la mise en place de ce critère lors du développement, il est donc important d’y réfléchir dès le départ.</a:t>
            </a:r>
            <a:endParaRPr lang="fr-FR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5046299"/>
      </p:ext>
    </p:extLst>
  </p:cSld>
  <p:clrMapOvr>
    <a:masterClrMapping/>
  </p:clrMapOvr>
  <p:transition spd="med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La navigation clavier</a:t>
            </a:r>
          </a:p>
        </p:txBody>
      </p:sp>
      <p:sp>
        <p:nvSpPr>
          <p:cNvPr id="7" name="Espace réservé du contenu 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fr-FR" b="1" dirty="0">
                <a:solidFill>
                  <a:schemeClr val="tx1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</a:rPr>
              <a:t>Description :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endParaRPr lang="fr-FR" dirty="0">
              <a:solidFill>
                <a:schemeClr val="tx1"/>
              </a:solidFill>
              <a:latin typeface="Arial" panose="020B0604020202020204" pitchFamily="34" charset="0"/>
              <a:ea typeface="Times New Roman"/>
              <a:cs typeface="Arial" panose="020B0604020202020204" pitchFamily="34" charset="0"/>
            </a:endParaRP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fr-FR" dirty="0">
                <a:solidFill>
                  <a:schemeClr val="tx1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</a:rPr>
              <a:t>La navigation dans une page web doit être possible à l’aide du clavier seul,</a:t>
            </a:r>
            <a:br>
              <a:rPr lang="fr-FR" dirty="0">
                <a:solidFill>
                  <a:schemeClr val="tx1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</a:rPr>
            </a:br>
            <a:r>
              <a:rPr lang="fr-FR" dirty="0">
                <a:solidFill>
                  <a:schemeClr val="tx1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</a:rPr>
              <a:t>notamment pour les personnes qui ne peuvent pas utiliser de souris.</a:t>
            </a:r>
            <a:br>
              <a:rPr lang="fr-FR" dirty="0">
                <a:solidFill>
                  <a:schemeClr val="tx1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</a:rPr>
            </a:br>
            <a:endParaRPr lang="fr-FR" dirty="0">
              <a:solidFill>
                <a:schemeClr val="tx1"/>
              </a:solidFill>
              <a:latin typeface="Arial" panose="020B0604020202020204" pitchFamily="34" charset="0"/>
              <a:ea typeface="Times New Roman"/>
              <a:cs typeface="Arial" panose="020B0604020202020204" pitchFamily="34" charset="0"/>
            </a:endParaRP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fr-FR" dirty="0">
                <a:solidFill>
                  <a:schemeClr val="tx1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</a:rPr>
              <a:t>Cette fonctionnalité est prise en charge directement par le navigateur.</a:t>
            </a:r>
            <a:br>
              <a:rPr lang="fr-FR" dirty="0">
                <a:solidFill>
                  <a:schemeClr val="tx1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</a:rPr>
            </a:br>
            <a:endParaRPr lang="fr-FR" dirty="0">
              <a:solidFill>
                <a:schemeClr val="tx1"/>
              </a:solidFill>
              <a:latin typeface="Arial" panose="020B0604020202020204" pitchFamily="34" charset="0"/>
              <a:ea typeface="Times New Roman"/>
              <a:cs typeface="Arial" panose="020B0604020202020204" pitchFamily="34" charset="0"/>
            </a:endParaRP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fr-FR" dirty="0">
                <a:solidFill>
                  <a:schemeClr val="tx1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</a:rPr>
              <a:t>Il est tout de même important de vérifier son fonctionnement, car certains développements</a:t>
            </a:r>
            <a:br>
              <a:rPr lang="fr-FR" dirty="0">
                <a:solidFill>
                  <a:schemeClr val="tx1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</a:rPr>
            </a:br>
            <a:r>
              <a:rPr lang="fr-FR" dirty="0">
                <a:solidFill>
                  <a:schemeClr val="tx1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</a:rPr>
              <a:t>peuvent entraîner des difficultés pour naviguer correctement dans la page.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endParaRPr lang="fr-FR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fr-FR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Il faut pouvoir visualiser le focus sur tous les éléments interactifs de la page.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endParaRPr lang="fr-FR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fr-FR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Attention : </a:t>
            </a:r>
            <a:r>
              <a:rPr lang="fr-FR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Les liens sont identifiables visuellement à partir du texte par un autre moyen que la couleur</a:t>
            </a:r>
          </a:p>
        </p:txBody>
      </p:sp>
    </p:spTree>
    <p:extLst>
      <p:ext uri="{BB962C8B-B14F-4D97-AF65-F5344CB8AC3E}">
        <p14:creationId xmlns:p14="http://schemas.microsoft.com/office/powerpoint/2010/main" val="2446771105"/>
      </p:ext>
    </p:extLst>
  </p:cSld>
  <p:clrMapOvr>
    <a:masterClrMapping/>
  </p:clrMapOvr>
  <p:transition spd="med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4 principes fondamentaux pour l'accessibilité des contenus</a:t>
            </a:r>
            <a:br>
              <a:rPr lang="fr-FR" dirty="0"/>
            </a:br>
            <a:r>
              <a:rPr lang="fr-FR" sz="1050" dirty="0">
                <a:solidFill>
                  <a:srgbClr val="000000">
                    <a:lumMod val="50000"/>
                    <a:lumOff val="50000"/>
                  </a:srgbClr>
                </a:solidFill>
              </a:rPr>
              <a:t>Adresse</a:t>
            </a:r>
            <a:r>
              <a:rPr lang="fr-FR" sz="1050" dirty="0">
                <a:solidFill>
                  <a:srgbClr val="000000"/>
                </a:solidFill>
              </a:rPr>
              <a:t> </a:t>
            </a:r>
            <a:r>
              <a:rPr lang="fr-FR" sz="1050" dirty="0">
                <a:solidFill>
                  <a:srgbClr val="000000">
                    <a:lumMod val="50000"/>
                    <a:lumOff val="50000"/>
                  </a:srgbClr>
                </a:solidFill>
              </a:rPr>
              <a:t>: </a:t>
            </a:r>
            <a:r>
              <a:rPr lang="fr-FR" sz="1050" dirty="0">
                <a:solidFill>
                  <a:srgbClr val="000000">
                    <a:lumMod val="50000"/>
                    <a:lumOff val="50000"/>
                  </a:srgbClr>
                </a:solidFill>
                <a:hlinkClick r:id="rId2"/>
              </a:rPr>
              <a:t>https://www.w3.org/TR/WCAG21/</a:t>
            </a:r>
            <a:endParaRPr lang="fr-FR" sz="1050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7584" y="843558"/>
            <a:ext cx="8064896" cy="3960440"/>
          </a:xfrm>
        </p:spPr>
        <p:txBody>
          <a:bodyPr>
            <a:normAutofit fontScale="92500" lnSpcReduction="10000"/>
          </a:bodyPr>
          <a:lstStyle/>
          <a:p>
            <a:r>
              <a:rPr lang="fr-FR" sz="1200" dirty="0">
                <a:solidFill>
                  <a:srgbClr val="FF7900"/>
                </a:solidFill>
              </a:rPr>
              <a:t>Principe 1 : perceptible </a:t>
            </a:r>
          </a:p>
          <a:p>
            <a:pPr marL="171450" lvl="1" indent="-171450">
              <a:lnSpc>
                <a:spcPct val="13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fr-FR" sz="1050" dirty="0">
                <a:solidFill>
                  <a:schemeClr val="tx1"/>
                </a:solidFill>
                <a:latin typeface="Helvetica 55 Roman" panose="020B0604020202020204" pitchFamily="34" charset="0"/>
              </a:rPr>
              <a:t>1.1 Proposer des équivalents textuels à tout contenu non textuel qui pourra alors être présenté sous d'autres formes selon les besoins de l'utilisateur : grands caractères, braille, synthèse vocale, symboles ou langage simplifié.</a:t>
            </a:r>
          </a:p>
          <a:p>
            <a:pPr marL="171450" lvl="1" indent="-171450">
              <a:lnSpc>
                <a:spcPct val="13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fr-FR" sz="1050" dirty="0">
                <a:solidFill>
                  <a:schemeClr val="tx1"/>
                </a:solidFill>
                <a:latin typeface="Helvetica 55 Roman" panose="020B0604020202020204" pitchFamily="34" charset="0"/>
              </a:rPr>
              <a:t>1.2 Proposer des versions de remplacement aux média temporels.</a:t>
            </a:r>
          </a:p>
          <a:p>
            <a:pPr marL="171450" lvl="1" indent="-171450">
              <a:lnSpc>
                <a:spcPct val="13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fr-FR" sz="1050" dirty="0">
                <a:solidFill>
                  <a:schemeClr val="tx1"/>
                </a:solidFill>
                <a:latin typeface="Helvetica 55 Roman" panose="020B0604020202020204" pitchFamily="34" charset="0"/>
              </a:rPr>
              <a:t>1.3 Créer un contenu qui puisse être présenté de différentes manières sans perte d'information ni de structure (par exemple avec une mise en page simplifiée).</a:t>
            </a:r>
          </a:p>
          <a:p>
            <a:pPr marL="171450" lvl="1" indent="-171450">
              <a:lnSpc>
                <a:spcPct val="13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fr-FR" sz="1050" dirty="0">
                <a:solidFill>
                  <a:schemeClr val="tx1"/>
                </a:solidFill>
                <a:latin typeface="Helvetica 55 Roman" panose="020B0604020202020204" pitchFamily="34" charset="0"/>
              </a:rPr>
              <a:t>1.4 Faciliter la perception visuelle et auditive du contenu par l'utilisateur, notamment en séparant le premier plan de l'arrière-plan.</a:t>
            </a:r>
          </a:p>
          <a:p>
            <a:r>
              <a:rPr lang="fr-FR" sz="1200" dirty="0">
                <a:solidFill>
                  <a:srgbClr val="FF7900"/>
                </a:solidFill>
              </a:rPr>
              <a:t>Principe 2 : utilisable </a:t>
            </a:r>
          </a:p>
          <a:p>
            <a:pPr marL="171450" lvl="1" indent="-171450">
              <a:lnSpc>
                <a:spcPct val="11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fr-FR" sz="1050" dirty="0">
                <a:solidFill>
                  <a:schemeClr val="tx1"/>
                </a:solidFill>
                <a:latin typeface="Helvetica 55 Roman" panose="020B0604020202020204" pitchFamily="34" charset="0"/>
              </a:rPr>
              <a:t>2.1 Rendre toutes les fonctionnalités accessibles au clavier.</a:t>
            </a:r>
          </a:p>
          <a:p>
            <a:pPr marL="171450" lvl="1" indent="-171450">
              <a:lnSpc>
                <a:spcPct val="11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fr-FR" sz="1050" dirty="0">
                <a:solidFill>
                  <a:schemeClr val="tx1"/>
                </a:solidFill>
                <a:latin typeface="Helvetica 55 Roman" panose="020B0604020202020204" pitchFamily="34" charset="0"/>
              </a:rPr>
              <a:t>2.2 Laisser à l'utilisateur suffisamment de temps pour lire et utiliser le contenu.</a:t>
            </a:r>
          </a:p>
          <a:p>
            <a:pPr marL="171450" lvl="1" indent="-171450">
              <a:lnSpc>
                <a:spcPct val="11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fr-FR" sz="1050" dirty="0">
                <a:solidFill>
                  <a:schemeClr val="tx1"/>
                </a:solidFill>
                <a:latin typeface="Helvetica 55 Roman" panose="020B0604020202020204" pitchFamily="34" charset="0"/>
              </a:rPr>
              <a:t>2.3 Ne pas concevoir de contenu susceptible de provoquer des crises.</a:t>
            </a:r>
          </a:p>
          <a:p>
            <a:pPr marL="171450" lvl="1" indent="-171450">
              <a:lnSpc>
                <a:spcPct val="11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fr-FR" sz="1050" dirty="0">
                <a:solidFill>
                  <a:schemeClr val="tx1"/>
                </a:solidFill>
                <a:latin typeface="Helvetica 55 Roman" panose="020B0604020202020204" pitchFamily="34" charset="0"/>
              </a:rPr>
              <a:t>2.4 Fournir à l'utilisateur des éléments d'orientation pour naviguer, trouver le contenu et se situer dans le site.</a:t>
            </a:r>
          </a:p>
          <a:p>
            <a:pPr marL="171450" lvl="1" indent="-171450">
              <a:lnSpc>
                <a:spcPct val="11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fr-FR" sz="1050" dirty="0">
                <a:solidFill>
                  <a:schemeClr val="tx1"/>
                </a:solidFill>
                <a:latin typeface="Helvetica 55 Roman" panose="020B0604020202020204" pitchFamily="34" charset="0"/>
              </a:rPr>
              <a:t>2.5 Améliorer l’utilisabilité des fonctionnalités quelque soit les périphériques d’entrée de l’utilisateur</a:t>
            </a:r>
          </a:p>
          <a:p>
            <a:r>
              <a:rPr lang="fr-FR" sz="1200" dirty="0">
                <a:solidFill>
                  <a:srgbClr val="FF7900"/>
                </a:solidFill>
              </a:rPr>
              <a:t>Principe 3 : compréhensible </a:t>
            </a:r>
          </a:p>
          <a:p>
            <a:pPr marL="171450" lvl="1" indent="-171450">
              <a:lnSpc>
                <a:spcPct val="12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fr-FR" sz="1050" dirty="0">
                <a:solidFill>
                  <a:schemeClr val="tx1"/>
                </a:solidFill>
                <a:latin typeface="Helvetica 55 Roman" panose="020B0604020202020204" pitchFamily="34" charset="0"/>
              </a:rPr>
              <a:t>3.1 Rendre le contenu textuel lisible et compréhensible.</a:t>
            </a:r>
          </a:p>
          <a:p>
            <a:pPr marL="171450" lvl="1" indent="-171450">
              <a:lnSpc>
                <a:spcPct val="12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fr-FR" sz="1050" dirty="0">
                <a:solidFill>
                  <a:schemeClr val="tx1"/>
                </a:solidFill>
                <a:latin typeface="Helvetica 55 Roman" panose="020B0604020202020204" pitchFamily="34" charset="0"/>
              </a:rPr>
              <a:t>3.2 Faire en sorte que les pages apparaissent et fonctionnent de manière prévisible. </a:t>
            </a:r>
          </a:p>
          <a:p>
            <a:pPr marL="171450" lvl="1" indent="-171450">
              <a:lnSpc>
                <a:spcPct val="12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fr-FR" sz="1050" dirty="0">
                <a:solidFill>
                  <a:schemeClr val="tx1"/>
                </a:solidFill>
                <a:latin typeface="Helvetica 55 Roman" panose="020B0604020202020204" pitchFamily="34" charset="0"/>
              </a:rPr>
              <a:t>3.3 Aider l'utilisateur à éviter et à corriger les erreurs de saisie.</a:t>
            </a:r>
          </a:p>
          <a:p>
            <a:r>
              <a:rPr lang="fr-FR" sz="1200" dirty="0">
                <a:solidFill>
                  <a:srgbClr val="FF7900"/>
                </a:solidFill>
              </a:rPr>
              <a:t>Principe 4 : robuste</a:t>
            </a:r>
            <a:endParaRPr lang="fr-FR" sz="1100" dirty="0">
              <a:solidFill>
                <a:srgbClr val="FF7900"/>
              </a:solidFill>
            </a:endParaRPr>
          </a:p>
          <a:p>
            <a:pPr marL="171450" lvl="1" indent="-171450">
              <a:lnSpc>
                <a:spcPct val="14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fr-FR" sz="1050" dirty="0">
                <a:solidFill>
                  <a:schemeClr val="tx1"/>
                </a:solidFill>
                <a:latin typeface="Helvetica 55 Roman" panose="020B0604020202020204" pitchFamily="34" charset="0"/>
              </a:rPr>
              <a:t>4.1 Optimiser la compatibilité avec les agents utilisateurs actuels et futurs, y compris avec les technologies d'assistance.</a:t>
            </a:r>
          </a:p>
          <a:p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03264618"/>
      </p:ext>
    </p:extLst>
  </p:cSld>
  <p:clrMapOvr>
    <a:masterClrMapping/>
  </p:clrMapOvr>
  <p:transition spd="med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2400" dirty="0"/>
              <a:t>La navigation clavier</a:t>
            </a:r>
            <a:br>
              <a:rPr lang="fr-FR" sz="2400" dirty="0"/>
            </a:br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fr-FR" sz="2000" dirty="0"/>
          </a:p>
          <a:p>
            <a:r>
              <a:rPr lang="fr-FR" sz="1400" dirty="0">
                <a:solidFill>
                  <a:schemeClr val="tx1"/>
                </a:solidFill>
              </a:rPr>
              <a:t>Liste des touches utilisées pour naviguer à l’aide du clavier :</a:t>
            </a:r>
          </a:p>
          <a:p>
            <a:endParaRPr lang="fr-FR" sz="1400" dirty="0">
              <a:solidFill>
                <a:schemeClr val="tx1"/>
              </a:solidFill>
            </a:endParaRPr>
          </a:p>
          <a:p>
            <a:endParaRPr lang="fr-FR" sz="1400" dirty="0">
              <a:solidFill>
                <a:schemeClr val="tx1"/>
              </a:solidFill>
            </a:endParaRPr>
          </a:p>
          <a:p>
            <a:endParaRPr lang="fr-FR" sz="1400" dirty="0">
              <a:solidFill>
                <a:schemeClr val="tx1"/>
              </a:solidFill>
            </a:endParaRPr>
          </a:p>
          <a:p>
            <a:endParaRPr lang="fr-FR" sz="1400" dirty="0">
              <a:solidFill>
                <a:schemeClr val="tx1"/>
              </a:solidFill>
            </a:endParaRPr>
          </a:p>
          <a:p>
            <a:endParaRPr lang="fr-FR" sz="1400" dirty="0">
              <a:solidFill>
                <a:schemeClr val="tx1"/>
              </a:solidFill>
            </a:endParaRPr>
          </a:p>
          <a:p>
            <a:endParaRPr lang="fr-FR" sz="1400" dirty="0">
              <a:solidFill>
                <a:schemeClr val="tx1"/>
              </a:solidFill>
            </a:endParaRPr>
          </a:p>
          <a:p>
            <a:endParaRPr lang="fr-FR" sz="1400" dirty="0"/>
          </a:p>
          <a:p>
            <a:endParaRPr lang="fr-FR" sz="1400" dirty="0">
              <a:solidFill>
                <a:schemeClr val="tx1"/>
              </a:solidFill>
            </a:endParaRPr>
          </a:p>
          <a:p>
            <a:endParaRPr lang="fr-FR" sz="1400" dirty="0">
              <a:solidFill>
                <a:schemeClr val="tx1"/>
              </a:solidFill>
            </a:endParaRPr>
          </a:p>
          <a:p>
            <a:endParaRPr lang="fr-FR" sz="1400" dirty="0">
              <a:solidFill>
                <a:schemeClr val="tx1"/>
              </a:solidFill>
            </a:endParaRPr>
          </a:p>
          <a:p>
            <a:endParaRPr lang="fr-FR" sz="1400" dirty="0">
              <a:solidFill>
                <a:schemeClr val="tx1"/>
              </a:solidFill>
            </a:endParaRPr>
          </a:p>
          <a:p>
            <a:endParaRPr lang="fr-FR" sz="1400" dirty="0">
              <a:solidFill>
                <a:schemeClr val="tx1"/>
              </a:solidFill>
            </a:endParaRPr>
          </a:p>
          <a:p>
            <a:endParaRPr lang="fr-FR" sz="1400" dirty="0">
              <a:solidFill>
                <a:schemeClr val="tx1"/>
              </a:solidFill>
            </a:endParaRPr>
          </a:p>
          <a:p>
            <a:endParaRPr lang="fr-FR" sz="1400" dirty="0">
              <a:solidFill>
                <a:schemeClr val="tx1"/>
              </a:solidFill>
            </a:endParaRPr>
          </a:p>
          <a:p>
            <a:endParaRPr lang="fr-FR" sz="1400" dirty="0">
              <a:solidFill>
                <a:schemeClr val="tx1"/>
              </a:solidFill>
            </a:endParaRPr>
          </a:p>
          <a:p>
            <a:endParaRPr lang="fr-FR" sz="1400" dirty="0">
              <a:solidFill>
                <a:schemeClr val="tx1"/>
              </a:solidFill>
            </a:endParaRPr>
          </a:p>
          <a:p>
            <a:endParaRPr lang="fr-FR" sz="1400" dirty="0">
              <a:solidFill>
                <a:schemeClr val="tx1"/>
              </a:solidFill>
            </a:endParaRPr>
          </a:p>
          <a:p>
            <a:endParaRPr lang="fr-FR" sz="1400" dirty="0">
              <a:solidFill>
                <a:schemeClr val="tx1"/>
              </a:solidFill>
            </a:endParaRPr>
          </a:p>
          <a:p>
            <a:pPr lvl="1" indent="0">
              <a:buNone/>
            </a:pPr>
            <a:endParaRPr lang="fr-FR" sz="1400" dirty="0">
              <a:solidFill>
                <a:schemeClr val="tx1"/>
              </a:solidFill>
            </a:endParaRPr>
          </a:p>
        </p:txBody>
      </p:sp>
      <p:pic>
        <p:nvPicPr>
          <p:cNvPr id="8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618" y="1532064"/>
            <a:ext cx="8121862" cy="25518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25114698"/>
      </p:ext>
    </p:extLst>
  </p:cSld>
  <p:clrMapOvr>
    <a:masterClrMapping/>
  </p:clrMapOvr>
  <p:transition spd="med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0" y="4572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Titr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L’inspecteur de code</a:t>
            </a:r>
          </a:p>
        </p:txBody>
      </p:sp>
      <p:sp>
        <p:nvSpPr>
          <p:cNvPr id="2" name="Espace réservé du contenu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fr-FR" dirty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 méthodes pour l’utiliser : </a:t>
            </a:r>
          </a:p>
          <a:p>
            <a:pPr marL="285750" indent="-285750">
              <a:buClrTx/>
              <a:buSzPct val="120000"/>
              <a:buFontTx/>
              <a:buChar char="-"/>
            </a:pPr>
            <a:r>
              <a:rPr lang="fr-FR" dirty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Ouvrir l’inspecteur par la touche F12</a:t>
            </a:r>
          </a:p>
          <a:p>
            <a:pPr marL="285750" indent="-285750">
              <a:buClrTx/>
              <a:buSzPct val="120000"/>
              <a:buFontTx/>
              <a:buChar char="-"/>
            </a:pPr>
            <a:r>
              <a:rPr lang="fr-FR" dirty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Inspecter des éléments sur le site avec l’outil de sélection</a:t>
            </a:r>
          </a:p>
          <a:p>
            <a:pPr marL="285750" indent="-285750">
              <a:buClrTx/>
              <a:buSzPct val="120000"/>
              <a:buFontTx/>
              <a:buChar char="-"/>
            </a:pPr>
            <a:endParaRPr lang="fr-FR" dirty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marL="285750" indent="-285750">
              <a:buClrTx/>
              <a:buSzPct val="120000"/>
              <a:buFontTx/>
              <a:buChar char="-"/>
            </a:pPr>
            <a:r>
              <a:rPr lang="fr-FR" dirty="0">
                <a:solidFill>
                  <a:schemeClr val="tx1"/>
                </a:solidFill>
                <a:cs typeface="Arial" panose="020B0604020202020204" pitchFamily="34" charset="0"/>
              </a:rPr>
              <a:t>Ou, ouvrir le menu contextuel (click droit sur un élément de la page)</a:t>
            </a:r>
          </a:p>
          <a:p>
            <a:pPr marL="285750" indent="-285750">
              <a:buClrTx/>
              <a:buSzPct val="120000"/>
              <a:buFontTx/>
              <a:buChar char="-"/>
            </a:pPr>
            <a:r>
              <a:rPr lang="fr-FR" dirty="0">
                <a:solidFill>
                  <a:schemeClr val="tx1"/>
                </a:solidFill>
                <a:cs typeface="Arial" panose="020B0604020202020204" pitchFamily="34" charset="0"/>
              </a:rPr>
              <a:t>Activer « examiner l’élément » (Firefox), ou « inspecter » (Chrome)</a:t>
            </a:r>
            <a:endParaRPr lang="fr-FR" dirty="0">
              <a:solidFill>
                <a:schemeClr val="tx1"/>
              </a:solidFill>
            </a:endParaRPr>
          </a:p>
          <a:p>
            <a:pPr marL="285750" indent="-285750">
              <a:buClrTx/>
              <a:buSzPct val="120000"/>
              <a:buFontTx/>
              <a:buChar char="-"/>
            </a:pPr>
            <a:endParaRPr lang="fr-FR" dirty="0">
              <a:latin typeface="+mn-lt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19"/>
          <a:stretch/>
        </p:blipFill>
        <p:spPr bwMode="auto">
          <a:xfrm>
            <a:off x="1475656" y="3480520"/>
            <a:ext cx="6571938" cy="153950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3" t="62816" r="97738" b="35011"/>
          <a:stretch/>
        </p:blipFill>
        <p:spPr bwMode="auto">
          <a:xfrm>
            <a:off x="6012160" y="1743658"/>
            <a:ext cx="244985" cy="18002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39" t="60019" r="74787" b="34009"/>
          <a:stretch/>
        </p:blipFill>
        <p:spPr bwMode="auto">
          <a:xfrm>
            <a:off x="6907683" y="2283718"/>
            <a:ext cx="1782515" cy="6143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6025269"/>
      </p:ext>
    </p:extLst>
  </p:cSld>
  <p:clrMapOvr>
    <a:masterClrMapping/>
  </p:clrMapOvr>
  <p:transition spd="med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fr-FR" dirty="0"/>
              <a:t>Le bookmarklet « Text spacing »</a:t>
            </a:r>
            <a:br>
              <a:rPr lang="fr-FR" dirty="0"/>
            </a:br>
            <a:r>
              <a:rPr lang="fr-FR" sz="1100" dirty="0"/>
              <a:t>https://developer.paciellogroup.com/blog/2018/05/short-note-on-getting-spaced-out-with-sc-1-4-12-text-spacing</a:t>
            </a:r>
            <a:r>
              <a:rPr lang="fr-FR" sz="2000" dirty="0"/>
              <a:t>/</a:t>
            </a:r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23866" y="1184275"/>
            <a:ext cx="5472530" cy="333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4788024" y="1563638"/>
            <a:ext cx="792088" cy="21602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2481918"/>
      </p:ext>
    </p:extLst>
  </p:cSld>
  <p:clrMapOvr>
    <a:masterClrMapping/>
  </p:clrMapOvr>
  <p:transition spd="med"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aXe</a:t>
            </a:r>
            <a:r>
              <a:rPr lang="fr-FR" dirty="0"/>
              <a:t> </a:t>
            </a:r>
            <a:r>
              <a:rPr lang="fr-FR" dirty="0" err="1"/>
              <a:t>accessibility</a:t>
            </a:r>
            <a:r>
              <a:rPr lang="fr-FR" dirty="0"/>
              <a:t> audit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fr-FR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Certaines extensions permettent d’effectuer des tests automatiques sur la page en cours de consultation.</a:t>
            </a:r>
          </a:p>
          <a:p>
            <a:r>
              <a:rPr lang="fr-FR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aXe</a:t>
            </a:r>
            <a:r>
              <a:rPr lang="fr-FR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 </a:t>
            </a:r>
            <a:r>
              <a:rPr lang="fr-FR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accessibility</a:t>
            </a:r>
            <a:r>
              <a:rPr lang="fr-FR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 audit</a:t>
            </a:r>
            <a:endParaRPr lang="fr-FR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aXe</a:t>
            </a:r>
            <a:r>
              <a:rPr lang="fr-FR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est une extension disponible pour Chrome et Firefox permettant d’effectuer une série de tests basés sur les </a:t>
            </a:r>
            <a:r>
              <a:rPr lang="fr-FR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WCAG</a:t>
            </a:r>
            <a:r>
              <a:rPr lang="fr-FR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br>
              <a:rPr lang="fr-FR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fr-FR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Picture 2" descr="http://a11y.forge.orange-labs.fr/web/images/aXe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0859" y="2504971"/>
            <a:ext cx="6595517" cy="2515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6399224"/>
      </p:ext>
    </p:extLst>
  </p:cSld>
  <p:clrMapOvr>
    <a:masterClrMapping/>
  </p:clrMapOvr>
  <p:transition spd="med"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aXe</a:t>
            </a:r>
            <a:r>
              <a:rPr lang="fr-FR" dirty="0"/>
              <a:t> </a:t>
            </a:r>
            <a:r>
              <a:rPr lang="fr-FR" dirty="0" err="1"/>
              <a:t>accessibility</a:t>
            </a:r>
            <a:r>
              <a:rPr lang="fr-FR" dirty="0"/>
              <a:t> audit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491630"/>
            <a:ext cx="8327305" cy="2880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08239827"/>
      </p:ext>
    </p:extLst>
  </p:cSld>
  <p:clrMapOvr>
    <a:masterClrMapping/>
  </p:clrMapOvr>
  <p:transition spd="med"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27584" y="123478"/>
            <a:ext cx="8064896" cy="742950"/>
          </a:xfrm>
        </p:spPr>
        <p:txBody>
          <a:bodyPr/>
          <a:lstStyle/>
          <a:p>
            <a:r>
              <a:rPr lang="fr-FR" dirty="0"/>
              <a:t>Bilan concernant le challenge 3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827584" y="555525"/>
            <a:ext cx="4032448" cy="4436913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bg1"/>
              </a:buClr>
              <a:buSzPct val="25000"/>
              <a:buFont typeface="Calibri" pitchFamily="34" charset="0"/>
              <a:buNone/>
              <a:tabLst/>
              <a:defRPr sz="1400" kern="1200" spc="-20" baseline="0">
                <a:solidFill>
                  <a:schemeClr val="tx1"/>
                </a:solidFill>
                <a:latin typeface="Helvetica 75 Bold" panose="020B0804020202020204" pitchFamily="34" charset="0"/>
                <a:ea typeface="+mn-ea"/>
                <a:cs typeface="+mn-cs"/>
              </a:defRPr>
            </a:lvl1pPr>
            <a:lvl2pPr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bg1"/>
              </a:buClr>
              <a:buSzPct val="25000"/>
              <a:buFont typeface="Calibri" pitchFamily="34" charset="0"/>
              <a:defRPr sz="1800" kern="1200" spc="-20" baseline="0">
                <a:solidFill>
                  <a:srgbClr val="F16E00"/>
                </a:solidFill>
                <a:latin typeface="Helvetica 75 Bold" panose="020B0804020202020204" pitchFamily="34" charset="0"/>
                <a:ea typeface="+mn-ea"/>
                <a:cs typeface="+mn-cs"/>
              </a:defRPr>
            </a:lvl2pPr>
            <a:lvl3pPr marL="180975" marR="0" indent="-180975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7900"/>
              </a:buClr>
              <a:buSzTx/>
              <a:buFont typeface="Wingdings" panose="05000000000000000000" pitchFamily="2" charset="2"/>
              <a:buChar char="§"/>
              <a:tabLst/>
              <a:defRPr sz="1400" kern="1200" spc="-20" baseline="0">
                <a:solidFill>
                  <a:schemeClr val="tx1"/>
                </a:solidFill>
                <a:latin typeface="Helvetica 75 Bold" panose="020B0804020202020204" pitchFamily="34" charset="0"/>
                <a:ea typeface="+mn-ea"/>
                <a:cs typeface="+mn-cs"/>
              </a:defRPr>
            </a:lvl3pPr>
            <a:lvl4pPr marL="407988" marR="0" indent="-1905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–"/>
              <a:tabLst/>
              <a:defRPr sz="1400" kern="1200" spc="-20" baseline="0">
                <a:solidFill>
                  <a:schemeClr val="tx1"/>
                </a:solidFill>
                <a:latin typeface="Helvetica 55 Roman" panose="000B0500000000000000" pitchFamily="34" charset="0"/>
                <a:ea typeface="+mn-ea"/>
                <a:cs typeface="+mn-cs"/>
              </a:defRPr>
            </a:lvl4pPr>
            <a:lvl5pPr marL="595313" indent="-173038" algn="l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 sz="1400" kern="1200" spc="-20" baseline="0">
                <a:solidFill>
                  <a:schemeClr val="tx1"/>
                </a:solidFill>
                <a:latin typeface="Helvetica 55 Roman" panose="000B0500000000000000" pitchFamily="34" charset="0"/>
                <a:ea typeface="+mn-ea"/>
                <a:cs typeface="+mn-cs"/>
              </a:defRPr>
            </a:lvl5pPr>
            <a:lvl6pPr marL="800100" indent="-190500" algn="l" defTabSz="914400" rtl="0" eaLnBrk="1" latinLnBrk="0" hangingPunct="1">
              <a:spcBef>
                <a:spcPct val="20000"/>
              </a:spcBef>
              <a:buClrTx/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Helvetica 55 Roman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300"/>
              </a:spcBef>
            </a:pPr>
            <a:r>
              <a:rPr lang="fr-FR" sz="1050" b="1" dirty="0">
                <a:latin typeface="Helvetica 55 Roman" panose="020B0604020202020204" pitchFamily="34" charset="0"/>
              </a:rPr>
              <a:t>Contenu textuel</a:t>
            </a:r>
          </a:p>
          <a:p>
            <a:pPr>
              <a:lnSpc>
                <a:spcPct val="120000"/>
              </a:lnSpc>
              <a:spcBef>
                <a:spcPts val="300"/>
              </a:spcBef>
              <a:buClr>
                <a:srgbClr val="FF7900"/>
              </a:buClr>
              <a:buSzPct val="90000"/>
            </a:pPr>
            <a:r>
              <a:rPr lang="fr-FR" sz="1000" dirty="0">
                <a:latin typeface="Helvetica 65 Medium" panose="020B0604020202020204" pitchFamily="34" charset="0"/>
              </a:rPr>
              <a:t>S’assurer que les contenus textuels soient structurés avec la sémantique appropriée</a:t>
            </a:r>
          </a:p>
          <a:p>
            <a:pPr marL="85725" indent="-85725">
              <a:spcBef>
                <a:spcPts val="300"/>
              </a:spcBef>
              <a:buClr>
                <a:srgbClr val="FF7900"/>
              </a:buClr>
              <a:buSzPct val="90000"/>
              <a:buFont typeface="Arial" panose="020B0604020202020204" pitchFamily="34" charset="0"/>
              <a:buChar char="•"/>
            </a:pPr>
            <a:r>
              <a:rPr lang="fr-FR" sz="1000" b="1" dirty="0">
                <a:solidFill>
                  <a:srgbClr val="00682F"/>
                </a:solidFill>
                <a:latin typeface="Helvetica 65 Medium" panose="020B0604020202020204" pitchFamily="34" charset="0"/>
              </a:rPr>
              <a:t>Donner un titre aux pages</a:t>
            </a:r>
          </a:p>
          <a:p>
            <a:pPr marL="85725" indent="-85725">
              <a:spcBef>
                <a:spcPts val="300"/>
              </a:spcBef>
              <a:buClr>
                <a:srgbClr val="FF7900"/>
              </a:buClr>
              <a:buSzPct val="90000"/>
              <a:buFont typeface="Arial" panose="020B0604020202020204" pitchFamily="34" charset="0"/>
              <a:buChar char="•"/>
            </a:pPr>
            <a:r>
              <a:rPr lang="fr-FR" sz="1000" dirty="0">
                <a:solidFill>
                  <a:srgbClr val="FF0000"/>
                </a:solidFill>
                <a:latin typeface="Helvetica 65 Medium" panose="020B0604020202020204" pitchFamily="34" charset="0"/>
              </a:rPr>
              <a:t>Donner des titres aux rubriques (déjà vu, voir maquette graphique))</a:t>
            </a:r>
          </a:p>
          <a:p>
            <a:pPr>
              <a:spcBef>
                <a:spcPts val="300"/>
              </a:spcBef>
            </a:pPr>
            <a:r>
              <a:rPr lang="fr-FR" sz="1050" b="1" dirty="0">
                <a:latin typeface="Helvetica 55 Roman" panose="020B0604020202020204" pitchFamily="34" charset="0"/>
              </a:rPr>
              <a:t>Contenu non-textuel</a:t>
            </a:r>
          </a:p>
          <a:p>
            <a:pPr>
              <a:spcBef>
                <a:spcPts val="300"/>
              </a:spcBef>
              <a:buClr>
                <a:srgbClr val="FF7900"/>
              </a:buClr>
              <a:buSzPct val="90000"/>
            </a:pPr>
            <a:r>
              <a:rPr lang="fr-FR" sz="1000" dirty="0">
                <a:latin typeface="Helvetica 65 Medium" panose="020B0604020202020204" pitchFamily="34" charset="0"/>
              </a:rPr>
              <a:t>S’assurer qu’une alternative aux contenus non-textuels soit proposée à l’utilisateur</a:t>
            </a:r>
          </a:p>
          <a:p>
            <a:pPr marL="85725" indent="-85725">
              <a:spcBef>
                <a:spcPts val="300"/>
              </a:spcBef>
              <a:buClr>
                <a:srgbClr val="FF7900"/>
              </a:buClr>
              <a:buSzPct val="90000"/>
              <a:buFont typeface="Arial" panose="020B0604020202020204" pitchFamily="34" charset="0"/>
              <a:buChar char="•"/>
            </a:pPr>
            <a:r>
              <a:rPr lang="fr-FR" sz="1000" b="1" dirty="0">
                <a:solidFill>
                  <a:srgbClr val="00682F"/>
                </a:solidFill>
                <a:latin typeface="Helvetica 65 Medium" panose="020B0604020202020204" pitchFamily="34" charset="0"/>
              </a:rPr>
              <a:t>Définir des équivalents textuels</a:t>
            </a:r>
          </a:p>
          <a:p>
            <a:pPr marL="85725" indent="-85725">
              <a:spcBef>
                <a:spcPts val="300"/>
              </a:spcBef>
              <a:buClr>
                <a:srgbClr val="FF7900"/>
              </a:buClr>
              <a:buSzPct val="90000"/>
              <a:buFont typeface="Arial" panose="020B0604020202020204" pitchFamily="34" charset="0"/>
              <a:buChar char="•"/>
            </a:pPr>
            <a:r>
              <a:rPr lang="fr-FR" sz="1000" dirty="0">
                <a:solidFill>
                  <a:srgbClr val="FF0000"/>
                </a:solidFill>
                <a:latin typeface="Helvetica 65 Medium" panose="020B0604020202020204" pitchFamily="34" charset="0"/>
              </a:rPr>
              <a:t>Rendre accessible les pistes audio ou vidéo</a:t>
            </a:r>
          </a:p>
          <a:p>
            <a:pPr marL="85725" indent="-85725">
              <a:spcBef>
                <a:spcPts val="300"/>
              </a:spcBef>
              <a:buClr>
                <a:srgbClr val="FF7900"/>
              </a:buClr>
              <a:buSzPct val="90000"/>
              <a:buFont typeface="Arial" panose="020B0604020202020204" pitchFamily="34" charset="0"/>
              <a:buChar char="•"/>
            </a:pPr>
            <a:r>
              <a:rPr lang="fr-FR" sz="1000" dirty="0">
                <a:latin typeface="Helvetica 65 Medium" panose="020B0604020202020204" pitchFamily="34" charset="0"/>
              </a:rPr>
              <a:t>Éviter les </a:t>
            </a:r>
            <a:r>
              <a:rPr lang="fr-FR" sz="1000" dirty="0" err="1">
                <a:latin typeface="Helvetica 65 Medium" panose="020B0604020202020204" pitchFamily="34" charset="0"/>
              </a:rPr>
              <a:t>Captcha</a:t>
            </a:r>
            <a:endParaRPr lang="fr-FR" sz="1000" dirty="0">
              <a:latin typeface="Helvetica 65 Medium" panose="020B0604020202020204" pitchFamily="34" charset="0"/>
            </a:endParaRPr>
          </a:p>
          <a:p>
            <a:pPr>
              <a:spcBef>
                <a:spcPts val="300"/>
              </a:spcBef>
            </a:pPr>
            <a:r>
              <a:rPr lang="fr-FR" sz="1050" b="1" dirty="0">
                <a:latin typeface="Helvetica 55 Roman" panose="020B0604020202020204" pitchFamily="34" charset="0"/>
              </a:rPr>
              <a:t>Couleurs et contrastes</a:t>
            </a:r>
          </a:p>
          <a:p>
            <a:pPr>
              <a:spcBef>
                <a:spcPts val="300"/>
              </a:spcBef>
              <a:buClr>
                <a:srgbClr val="FF7900"/>
              </a:buClr>
              <a:buSzPct val="90000"/>
            </a:pPr>
            <a:r>
              <a:rPr lang="fr-FR" sz="1000" dirty="0">
                <a:latin typeface="Helvetica 65 Medium" panose="020B0604020202020204" pitchFamily="34" charset="0"/>
              </a:rPr>
              <a:t>S’assurer que les couleurs utilisés ne posent pas de problème à l’utilisateur</a:t>
            </a:r>
          </a:p>
          <a:p>
            <a:pPr marL="85725" indent="-85725">
              <a:spcBef>
                <a:spcPts val="300"/>
              </a:spcBef>
              <a:buClr>
                <a:srgbClr val="FF7900"/>
              </a:buClr>
              <a:buSzPct val="90000"/>
              <a:buFont typeface="Arial" panose="020B0604020202020204" pitchFamily="34" charset="0"/>
              <a:buChar char="•"/>
            </a:pPr>
            <a:r>
              <a:rPr lang="fr-FR" sz="1000" b="1" dirty="0">
                <a:solidFill>
                  <a:srgbClr val="A85000"/>
                </a:solidFill>
                <a:latin typeface="Helvetica 65 Medium" panose="020B0604020202020204" pitchFamily="34" charset="0"/>
              </a:rPr>
              <a:t>Assurer un contraste suffisant entre texte et fond</a:t>
            </a:r>
          </a:p>
          <a:p>
            <a:pPr marL="85725" indent="-85725">
              <a:spcBef>
                <a:spcPts val="300"/>
              </a:spcBef>
              <a:buClr>
                <a:srgbClr val="FF7900"/>
              </a:buClr>
              <a:buSzPct val="90000"/>
              <a:buFont typeface="Arial" panose="020B0604020202020204" pitchFamily="34" charset="0"/>
              <a:buChar char="•"/>
            </a:pPr>
            <a:r>
              <a:rPr lang="fr-FR" sz="1000" b="1" dirty="0">
                <a:solidFill>
                  <a:srgbClr val="A85000"/>
                </a:solidFill>
                <a:latin typeface="Helvetica 65 Medium" panose="020B0604020202020204" pitchFamily="34" charset="0"/>
              </a:rPr>
              <a:t>Ne pas utiliser la couleur ou l’information sensorielle comme seule source d’information</a:t>
            </a:r>
          </a:p>
          <a:p>
            <a:pPr>
              <a:spcBef>
                <a:spcPts val="300"/>
              </a:spcBef>
            </a:pPr>
            <a:r>
              <a:rPr lang="fr-FR" sz="1050" b="1" dirty="0">
                <a:latin typeface="Helvetica 55 Roman" panose="020B0604020202020204" pitchFamily="34" charset="0"/>
              </a:rPr>
              <a:t>Navigation générale</a:t>
            </a:r>
          </a:p>
          <a:p>
            <a:pPr>
              <a:spcBef>
                <a:spcPts val="300"/>
              </a:spcBef>
              <a:buClr>
                <a:srgbClr val="FF7900"/>
              </a:buClr>
              <a:buSzPct val="90000"/>
            </a:pPr>
            <a:r>
              <a:rPr lang="fr-FR" sz="1000" dirty="0">
                <a:latin typeface="Helvetica 65 Medium" panose="020B0604020202020204" pitchFamily="34" charset="0"/>
              </a:rPr>
              <a:t>S’assurer que l’utilisateur navigue facilement dans une page et plus </a:t>
            </a:r>
            <a:br>
              <a:rPr lang="fr-FR" sz="1000" dirty="0">
                <a:latin typeface="Helvetica 65 Medium" panose="020B0604020202020204" pitchFamily="34" charset="0"/>
              </a:rPr>
            </a:br>
            <a:r>
              <a:rPr lang="fr-FR" sz="1000" dirty="0">
                <a:latin typeface="Helvetica 65 Medium" panose="020B0604020202020204" pitchFamily="34" charset="0"/>
              </a:rPr>
              <a:t>globalement dans un site</a:t>
            </a:r>
          </a:p>
          <a:p>
            <a:pPr marL="85725" indent="-85725">
              <a:spcBef>
                <a:spcPts val="300"/>
              </a:spcBef>
              <a:buClr>
                <a:srgbClr val="FF7900"/>
              </a:buClr>
              <a:buSzPct val="90000"/>
              <a:buFont typeface="Arial" panose="020B0604020202020204" pitchFamily="34" charset="0"/>
              <a:buChar char="•"/>
            </a:pPr>
            <a:r>
              <a:rPr lang="fr-FR" sz="1000" b="1" dirty="0">
                <a:solidFill>
                  <a:srgbClr val="A85000"/>
                </a:solidFill>
                <a:latin typeface="Helvetica 65 Medium" panose="020B0604020202020204" pitchFamily="34" charset="0"/>
              </a:rPr>
              <a:t>Libellé des liens et des boutons</a:t>
            </a:r>
          </a:p>
          <a:p>
            <a:pPr marL="85725" indent="-85725">
              <a:spcBef>
                <a:spcPts val="300"/>
              </a:spcBef>
              <a:buClr>
                <a:srgbClr val="FF7900"/>
              </a:buClr>
              <a:buSzPct val="90000"/>
              <a:buFont typeface="Arial" panose="020B0604020202020204" pitchFamily="34" charset="0"/>
              <a:buChar char="•"/>
            </a:pPr>
            <a:r>
              <a:rPr lang="fr-FR" sz="1000" dirty="0">
                <a:latin typeface="Helvetica 65 Medium" panose="020B0604020202020204" pitchFamily="34" charset="0"/>
              </a:rPr>
              <a:t>Éviter les boites de dialogues et l’ouverture de nouvelles fenêtres</a:t>
            </a:r>
          </a:p>
          <a:p>
            <a:pPr marL="85725" indent="-85725">
              <a:spcBef>
                <a:spcPts val="300"/>
              </a:spcBef>
              <a:buClr>
                <a:srgbClr val="FF7900"/>
              </a:buClr>
              <a:buSzPct val="90000"/>
              <a:buFont typeface="Arial" panose="020B0604020202020204" pitchFamily="34" charset="0"/>
              <a:buChar char="•"/>
            </a:pPr>
            <a:r>
              <a:rPr lang="fr-FR" sz="1000" b="1" dirty="0">
                <a:solidFill>
                  <a:srgbClr val="00682F"/>
                </a:solidFill>
                <a:latin typeface="Helvetica 65 Medium" panose="020B0604020202020204" pitchFamily="34" charset="0"/>
              </a:rPr>
              <a:t>Fournir des liens d’évitement</a:t>
            </a:r>
          </a:p>
          <a:p>
            <a:pPr marL="85725" indent="-85725">
              <a:spcBef>
                <a:spcPts val="300"/>
              </a:spcBef>
              <a:buClr>
                <a:srgbClr val="FF7900"/>
              </a:buClr>
              <a:buSzPct val="90000"/>
              <a:buFont typeface="Arial" panose="020B0604020202020204" pitchFamily="34" charset="0"/>
              <a:buChar char="•"/>
            </a:pPr>
            <a:r>
              <a:rPr lang="fr-FR" sz="1000" dirty="0">
                <a:solidFill>
                  <a:srgbClr val="FF0000"/>
                </a:solidFill>
                <a:latin typeface="Helvetica 65 Medium" panose="020B0604020202020204" pitchFamily="34" charset="0"/>
              </a:rPr>
              <a:t>Permettre le contrôle des animations</a:t>
            </a:r>
          </a:p>
          <a:p>
            <a:pPr marL="85725" indent="-85725">
              <a:spcBef>
                <a:spcPts val="300"/>
              </a:spcBef>
              <a:buClr>
                <a:srgbClr val="FF7900"/>
              </a:buClr>
              <a:buSzPct val="90000"/>
              <a:buFont typeface="Arial" panose="020B0604020202020204" pitchFamily="34" charset="0"/>
              <a:buChar char="•"/>
            </a:pPr>
            <a:r>
              <a:rPr lang="fr-FR" sz="1000" b="1" dirty="0">
                <a:solidFill>
                  <a:srgbClr val="00682F"/>
                </a:solidFill>
                <a:latin typeface="Helvetica 65 Medium" panose="020B0604020202020204" pitchFamily="34" charset="0"/>
              </a:rPr>
              <a:t>Situer explicitement la page dans le site et fournir plusieurs moyens d’y accéder</a:t>
            </a:r>
          </a:p>
          <a:p>
            <a:pPr>
              <a:spcBef>
                <a:spcPts val="300"/>
              </a:spcBef>
            </a:pPr>
            <a:endParaRPr lang="fr-FR" sz="1000" dirty="0">
              <a:latin typeface="Helvetica 55 Roman" panose="020B0604020202020204" pitchFamily="34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932040" y="555525"/>
            <a:ext cx="4032448" cy="396044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914400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bg1"/>
              </a:buClr>
              <a:buSzPct val="25000"/>
              <a:buFont typeface="Calibri" pitchFamily="34" charset="0"/>
              <a:buNone/>
              <a:tabLst/>
              <a:defRPr sz="1400" kern="1200" spc="-20" baseline="0">
                <a:solidFill>
                  <a:schemeClr val="tx1"/>
                </a:solidFill>
                <a:latin typeface="Helvetica 75 Bold" panose="020B0804020202020204" pitchFamily="34" charset="0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bg1"/>
              </a:buClr>
              <a:buSzPct val="25000"/>
              <a:buFont typeface="Calibri" panose="020F0502020204030204" pitchFamily="34" charset="0"/>
              <a:buNone/>
              <a:defRPr sz="1800" kern="1200" spc="-20" baseline="0">
                <a:solidFill>
                  <a:srgbClr val="F16E00"/>
                </a:solidFill>
                <a:latin typeface="Helvetica 75 Bold" panose="020B0804020202020204" pitchFamily="34" charset="0"/>
                <a:ea typeface="+mn-ea"/>
                <a:cs typeface="+mn-cs"/>
              </a:defRPr>
            </a:lvl2pPr>
            <a:lvl3pPr marL="180975" marR="0" indent="-180975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7900"/>
              </a:buClr>
              <a:buSzTx/>
              <a:buFont typeface="Wingdings" panose="05000000000000000000" pitchFamily="2" charset="2"/>
              <a:buChar char="§"/>
              <a:tabLst/>
              <a:defRPr sz="1400" kern="1200" spc="-20" baseline="0">
                <a:solidFill>
                  <a:schemeClr val="tx1"/>
                </a:solidFill>
                <a:latin typeface="Helvetica 75 Bold" panose="020B0804020202020204" pitchFamily="34" charset="0"/>
                <a:ea typeface="+mn-ea"/>
                <a:cs typeface="+mn-cs"/>
              </a:defRPr>
            </a:lvl3pPr>
            <a:lvl4pPr marL="407988" marR="0" indent="-1905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–"/>
              <a:tabLst/>
              <a:defRPr sz="1400" kern="1200" spc="-20" baseline="0">
                <a:solidFill>
                  <a:schemeClr val="tx1"/>
                </a:solidFill>
                <a:latin typeface="Helvetica 55 Roman" panose="000B0500000000000000" pitchFamily="34" charset="0"/>
                <a:ea typeface="+mn-ea"/>
                <a:cs typeface="+mn-cs"/>
              </a:defRPr>
            </a:lvl4pPr>
            <a:lvl5pPr marL="595313" indent="-173038" algn="l" defTabSz="914400" rtl="0" eaLnBrk="1" latinLnBrk="0" hangingPunct="1">
              <a:lnSpc>
                <a:spcPct val="90000"/>
              </a:lnSpc>
              <a:spcBef>
                <a:spcPct val="20000"/>
              </a:spcBef>
              <a:buClrTx/>
              <a:buFont typeface="Arial" panose="020B0604020202020204" pitchFamily="34" charset="0"/>
              <a:buChar char="•"/>
              <a:defRPr sz="1400" kern="1200" spc="-20" baseline="0">
                <a:solidFill>
                  <a:schemeClr val="tx1"/>
                </a:solidFill>
                <a:latin typeface="Helvetica 55 Roman" panose="000B0500000000000000" pitchFamily="34" charset="0"/>
                <a:ea typeface="+mn-ea"/>
                <a:cs typeface="+mn-cs"/>
              </a:defRPr>
            </a:lvl5pPr>
            <a:lvl6pPr marL="800100" indent="-190500" algn="l" defTabSz="914400" rtl="0" eaLnBrk="1" latinLnBrk="0" hangingPunct="1">
              <a:spcBef>
                <a:spcPct val="20000"/>
              </a:spcBef>
              <a:buClrTx/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Helvetica 55 Roman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fr-FR" sz="1050" b="1" dirty="0"/>
              <a:t>Navigation clavier</a:t>
            </a:r>
          </a:p>
          <a:p>
            <a:pPr>
              <a:lnSpc>
                <a:spcPct val="100000"/>
              </a:lnSpc>
              <a:spcBef>
                <a:spcPts val="300"/>
              </a:spcBef>
              <a:buClr>
                <a:srgbClr val="FF7900"/>
              </a:buClr>
              <a:buSzPct val="90000"/>
            </a:pPr>
            <a:r>
              <a:rPr lang="fr-FR" sz="1000" dirty="0">
                <a:latin typeface="Helvetica 65 Medium" panose="020B0604020202020204" pitchFamily="34" charset="0"/>
              </a:rPr>
              <a:t>S’assurer que l’utilisateur puisse naviguer uniquement à l’aide du clavier</a:t>
            </a:r>
          </a:p>
          <a:p>
            <a:pPr marL="85725" lvl="0" indent="-85725">
              <a:lnSpc>
                <a:spcPct val="100000"/>
              </a:lnSpc>
              <a:spcBef>
                <a:spcPts val="300"/>
              </a:spcBef>
              <a:buClr>
                <a:srgbClr val="FF7900"/>
              </a:buClr>
              <a:buSzPct val="90000"/>
              <a:buFont typeface="Arial" panose="020B0604020202020204" pitchFamily="34" charset="0"/>
              <a:buChar char="•"/>
            </a:pPr>
            <a:r>
              <a:rPr lang="fr-FR" sz="1000" dirty="0">
                <a:solidFill>
                  <a:srgbClr val="FF0000"/>
                </a:solidFill>
                <a:latin typeface="Helvetica 65 Medium" panose="020B0604020202020204" pitchFamily="34" charset="0"/>
              </a:rPr>
              <a:t>Permettre la navigation au clavier</a:t>
            </a:r>
          </a:p>
          <a:p>
            <a:pPr marL="85725" lvl="0" indent="-85725">
              <a:lnSpc>
                <a:spcPct val="100000"/>
              </a:lnSpc>
              <a:spcBef>
                <a:spcPts val="300"/>
              </a:spcBef>
              <a:buClr>
                <a:srgbClr val="FF7900"/>
              </a:buClr>
              <a:buSzPct val="90000"/>
              <a:buFont typeface="Arial" panose="020B0604020202020204" pitchFamily="34" charset="0"/>
              <a:buChar char="•"/>
            </a:pPr>
            <a:r>
              <a:rPr lang="fr-FR" sz="1000" dirty="0">
                <a:solidFill>
                  <a:srgbClr val="FF0000"/>
                </a:solidFill>
                <a:latin typeface="Helvetica 65 Medium" panose="020B0604020202020204" pitchFamily="34" charset="0"/>
              </a:rPr>
              <a:t>Assurer la visibilité du focus</a:t>
            </a:r>
          </a:p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fr-FR" sz="1050" b="1" dirty="0"/>
              <a:t>Mise en page</a:t>
            </a:r>
          </a:p>
          <a:p>
            <a:pPr>
              <a:lnSpc>
                <a:spcPct val="100000"/>
              </a:lnSpc>
              <a:spcBef>
                <a:spcPts val="300"/>
              </a:spcBef>
              <a:buClr>
                <a:srgbClr val="FF7900"/>
              </a:buClr>
              <a:buSzPct val="90000"/>
            </a:pPr>
            <a:r>
              <a:rPr lang="fr-FR" sz="1000" dirty="0">
                <a:latin typeface="Helvetica 65 Medium" panose="020B0604020202020204" pitchFamily="34" charset="0"/>
              </a:rPr>
              <a:t>S’assurer que la mise en page soit adaptée à l’utilisateur.</a:t>
            </a:r>
          </a:p>
          <a:p>
            <a:pPr marL="85725" indent="-85725">
              <a:lnSpc>
                <a:spcPct val="100000"/>
              </a:lnSpc>
              <a:spcBef>
                <a:spcPts val="300"/>
              </a:spcBef>
              <a:buClr>
                <a:srgbClr val="FF7900"/>
              </a:buClr>
              <a:buSzPct val="90000"/>
              <a:buFont typeface="Arial" panose="020B0604020202020204" pitchFamily="34" charset="0"/>
              <a:buChar char="•"/>
            </a:pPr>
            <a:r>
              <a:rPr lang="fr-FR" sz="1000" dirty="0">
                <a:solidFill>
                  <a:srgbClr val="FF0000"/>
                </a:solidFill>
                <a:latin typeface="Helvetica 65 Medium" panose="020B0604020202020204" pitchFamily="34" charset="0"/>
              </a:rPr>
              <a:t>Agrandissement de texte et adaptation à la taille d’affichage</a:t>
            </a:r>
          </a:p>
          <a:p>
            <a:pPr marL="85725" indent="-85725">
              <a:lnSpc>
                <a:spcPct val="100000"/>
              </a:lnSpc>
              <a:spcBef>
                <a:spcPts val="300"/>
              </a:spcBef>
              <a:buClr>
                <a:srgbClr val="FF7900"/>
              </a:buClr>
              <a:buSzPct val="90000"/>
              <a:buFont typeface="Arial" panose="020B0604020202020204" pitchFamily="34" charset="0"/>
              <a:buChar char="•"/>
            </a:pPr>
            <a:r>
              <a:rPr lang="fr-FR" sz="1000" dirty="0">
                <a:solidFill>
                  <a:srgbClr val="FF0000"/>
                </a:solidFill>
                <a:latin typeface="Helvetica 65 Medium" panose="020B0604020202020204" pitchFamily="34" charset="0"/>
              </a:rPr>
              <a:t>Permettre d’aérer le texte</a:t>
            </a:r>
          </a:p>
          <a:p>
            <a:pPr marL="85725" lvl="0" indent="-85725">
              <a:lnSpc>
                <a:spcPct val="100000"/>
              </a:lnSpc>
              <a:spcBef>
                <a:spcPts val="300"/>
              </a:spcBef>
              <a:buClr>
                <a:srgbClr val="FF7900"/>
              </a:buClr>
              <a:buSzPct val="90000"/>
              <a:buFont typeface="Arial" panose="020B0604020202020204" pitchFamily="34" charset="0"/>
              <a:buChar char="•"/>
            </a:pPr>
            <a:r>
              <a:rPr lang="fr-FR" sz="1000" b="1" dirty="0">
                <a:solidFill>
                  <a:srgbClr val="00682F"/>
                </a:solidFill>
                <a:latin typeface="Helvetica 65 Medium" panose="020B0604020202020204" pitchFamily="34" charset="0"/>
              </a:rPr>
              <a:t>Identifier et conserver la cohérence des regroupements et des différentes régions de la page</a:t>
            </a:r>
          </a:p>
          <a:p>
            <a:pPr marL="85725" lvl="0" indent="-85725">
              <a:lnSpc>
                <a:spcPct val="100000"/>
              </a:lnSpc>
              <a:spcBef>
                <a:spcPts val="300"/>
              </a:spcBef>
              <a:buClr>
                <a:srgbClr val="FF7900"/>
              </a:buClr>
              <a:buSzPct val="90000"/>
              <a:buFont typeface="Arial" panose="020B0604020202020204" pitchFamily="34" charset="0"/>
              <a:buChar char="•"/>
            </a:pPr>
            <a:r>
              <a:rPr lang="fr-FR" sz="1000" b="1" dirty="0">
                <a:solidFill>
                  <a:srgbClr val="A85000"/>
                </a:solidFill>
                <a:latin typeface="Helvetica 65 Medium" panose="020B0604020202020204" pitchFamily="34" charset="0"/>
              </a:rPr>
              <a:t>Définir des zones sensibles de taille suffisante</a:t>
            </a:r>
          </a:p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fr-FR" sz="1050" b="1" dirty="0"/>
              <a:t>Formulaires</a:t>
            </a:r>
          </a:p>
          <a:p>
            <a:pPr>
              <a:lnSpc>
                <a:spcPct val="100000"/>
              </a:lnSpc>
              <a:spcBef>
                <a:spcPts val="300"/>
              </a:spcBef>
              <a:buClr>
                <a:srgbClr val="FF7900"/>
              </a:buClr>
              <a:buSzPct val="90000"/>
            </a:pPr>
            <a:r>
              <a:rPr lang="fr-FR" sz="1000" dirty="0">
                <a:latin typeface="Helvetica 65 Medium" panose="020B0604020202020204" pitchFamily="34" charset="0"/>
              </a:rPr>
              <a:t>S’assurer que l’utilisateur puisse efficacement compléter les formulaires</a:t>
            </a:r>
          </a:p>
          <a:p>
            <a:pPr marL="85725" lvl="0" indent="-85725">
              <a:spcBef>
                <a:spcPts val="300"/>
              </a:spcBef>
              <a:buClr>
                <a:srgbClr val="FF7900"/>
              </a:buClr>
              <a:buSzPct val="90000"/>
              <a:buFont typeface="Arial" panose="020B0604020202020204" pitchFamily="34" charset="0"/>
              <a:buChar char="•"/>
            </a:pPr>
            <a:r>
              <a:rPr lang="fr-FR" sz="1000" b="1" dirty="0">
                <a:solidFill>
                  <a:srgbClr val="A85000"/>
                </a:solidFill>
                <a:latin typeface="Helvetica 65 Medium" panose="020B0604020202020204" pitchFamily="34" charset="0"/>
              </a:rPr>
              <a:t>Rendre utilisables les formulaires</a:t>
            </a:r>
          </a:p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fr-FR" sz="1050" b="1" dirty="0"/>
              <a:t>Tactile et interactions</a:t>
            </a:r>
          </a:p>
          <a:p>
            <a:pPr>
              <a:lnSpc>
                <a:spcPct val="100000"/>
              </a:lnSpc>
              <a:spcBef>
                <a:spcPts val="300"/>
              </a:spcBef>
              <a:buClr>
                <a:srgbClr val="FF7900"/>
              </a:buClr>
              <a:buSzPct val="90000"/>
            </a:pPr>
            <a:r>
              <a:rPr lang="fr-FR" sz="1000" dirty="0">
                <a:latin typeface="Helvetica 65 Medium" panose="020B0604020202020204" pitchFamily="34" charset="0"/>
              </a:rPr>
              <a:t>S’assurer que l’utilisateur garde le contrôle sur les interactions, en particulier tactiles</a:t>
            </a:r>
          </a:p>
          <a:p>
            <a:pPr marL="85725" lvl="0" indent="-85725">
              <a:lnSpc>
                <a:spcPct val="100000"/>
              </a:lnSpc>
              <a:spcBef>
                <a:spcPts val="300"/>
              </a:spcBef>
              <a:buClr>
                <a:srgbClr val="FF7900"/>
              </a:buClr>
              <a:buSzPct val="90000"/>
              <a:buFont typeface="Arial" panose="020B0604020202020204" pitchFamily="34" charset="0"/>
              <a:buChar char="•"/>
            </a:pPr>
            <a:r>
              <a:rPr lang="fr-FR" sz="1000" dirty="0">
                <a:latin typeface="Helvetica 65 Medium" panose="020B0604020202020204" pitchFamily="34" charset="0"/>
              </a:rPr>
              <a:t>Proposer une alternative aux gestuelles complexes</a:t>
            </a:r>
          </a:p>
          <a:p>
            <a:pPr marL="85725" lvl="0" indent="-85725">
              <a:lnSpc>
                <a:spcPct val="100000"/>
              </a:lnSpc>
              <a:spcBef>
                <a:spcPts val="300"/>
              </a:spcBef>
              <a:buClr>
                <a:srgbClr val="FF7900"/>
              </a:buClr>
              <a:buSzPct val="90000"/>
              <a:buFont typeface="Arial" panose="020B0604020202020204" pitchFamily="34" charset="0"/>
              <a:buChar char="•"/>
            </a:pPr>
            <a:r>
              <a:rPr lang="fr-FR" sz="1000" dirty="0">
                <a:solidFill>
                  <a:srgbClr val="FF0000"/>
                </a:solidFill>
                <a:latin typeface="Helvetica 65 Medium" panose="020B0604020202020204" pitchFamily="34" charset="0"/>
              </a:rPr>
              <a:t>Donner accès au contenu quelle que soit l’orientation de l’écran</a:t>
            </a:r>
          </a:p>
          <a:p>
            <a:pPr>
              <a:spcBef>
                <a:spcPts val="300"/>
              </a:spcBef>
            </a:pPr>
            <a:endParaRPr lang="fr-FR" sz="900" dirty="0">
              <a:latin typeface="Helvetica 55 Roman" panose="020B0604020202020204" pitchFamily="34" charset="0"/>
            </a:endParaRPr>
          </a:p>
        </p:txBody>
      </p:sp>
      <p:cxnSp>
        <p:nvCxnSpPr>
          <p:cNvPr id="7" name="Connecteur droit 6"/>
          <p:cNvCxnSpPr/>
          <p:nvPr/>
        </p:nvCxnSpPr>
        <p:spPr>
          <a:xfrm>
            <a:off x="4860032" y="699542"/>
            <a:ext cx="0" cy="4154398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8"/>
          <p:cNvSpPr txBox="1"/>
          <p:nvPr/>
        </p:nvSpPr>
        <p:spPr>
          <a:xfrm>
            <a:off x="5004048" y="4299942"/>
            <a:ext cx="3744416" cy="69249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fr-FR" sz="900" b="1" u="sng" spc="-20" dirty="0">
                <a:latin typeface="Helvetica 55 Roman" panose="020B0604020202020204" pitchFamily="34" charset="0"/>
              </a:rPr>
              <a:t>Légende :</a:t>
            </a:r>
          </a:p>
          <a:p>
            <a:r>
              <a:rPr lang="fr-FR" sz="900" spc="-20" dirty="0">
                <a:solidFill>
                  <a:srgbClr val="FF0000"/>
                </a:solidFill>
                <a:latin typeface="Helvetica 65 Medium" panose="020B0604020202020204" pitchFamily="34" charset="0"/>
              </a:rPr>
              <a:t>Texte</a:t>
            </a:r>
            <a:r>
              <a:rPr lang="fr-FR" sz="900" spc="-20" dirty="0">
                <a:latin typeface="Helvetica 65 Medium" panose="020B0604020202020204" pitchFamily="34" charset="0"/>
              </a:rPr>
              <a:t> =&gt; critère </a:t>
            </a:r>
            <a:r>
              <a:rPr lang="fr-FR" sz="900" spc="-20" dirty="0">
                <a:solidFill>
                  <a:srgbClr val="FF0000"/>
                </a:solidFill>
                <a:latin typeface="Helvetica 65 Medium" panose="020B0604020202020204" pitchFamily="34" charset="0"/>
              </a:rPr>
              <a:t>mise en défaut (Invalide) </a:t>
            </a:r>
            <a:r>
              <a:rPr lang="fr-FR" sz="900" spc="-20" dirty="0">
                <a:latin typeface="Helvetica 65 Medium" panose="020B0604020202020204" pitchFamily="34" charset="0"/>
              </a:rPr>
              <a:t>dans la maquette</a:t>
            </a:r>
          </a:p>
          <a:p>
            <a:r>
              <a:rPr lang="fr-FR" sz="900" b="1" spc="-20" dirty="0">
                <a:solidFill>
                  <a:srgbClr val="A85000"/>
                </a:solidFill>
                <a:latin typeface="Helvetica 65 Medium" panose="020B0604020202020204" pitchFamily="34" charset="0"/>
              </a:rPr>
              <a:t>Texte</a:t>
            </a:r>
            <a:r>
              <a:rPr lang="fr-FR" sz="900" spc="-20" dirty="0">
                <a:solidFill>
                  <a:srgbClr val="FF7900"/>
                </a:solidFill>
                <a:latin typeface="Helvetica 65 Medium" panose="020B0604020202020204" pitchFamily="34" charset="0"/>
              </a:rPr>
              <a:t> </a:t>
            </a:r>
            <a:r>
              <a:rPr lang="fr-FR" sz="900" spc="-20" dirty="0">
                <a:latin typeface="Helvetica 65 Medium" panose="020B0604020202020204" pitchFamily="34" charset="0"/>
              </a:rPr>
              <a:t>=&gt; critère invalide </a:t>
            </a:r>
            <a:r>
              <a:rPr lang="fr-FR" sz="900" b="1" spc="-20" dirty="0">
                <a:solidFill>
                  <a:srgbClr val="A85000"/>
                </a:solidFill>
                <a:latin typeface="Helvetica 65 Medium" panose="020B0604020202020204" pitchFamily="34" charset="0"/>
              </a:rPr>
              <a:t>à anticiper</a:t>
            </a:r>
            <a:r>
              <a:rPr lang="fr-FR" sz="900" spc="-20" dirty="0">
                <a:solidFill>
                  <a:srgbClr val="FF7900"/>
                </a:solidFill>
                <a:latin typeface="Helvetica 65 Medium" panose="020B0604020202020204" pitchFamily="34" charset="0"/>
              </a:rPr>
              <a:t>  </a:t>
            </a:r>
            <a:r>
              <a:rPr lang="fr-FR" sz="900" spc="-20" dirty="0">
                <a:latin typeface="Helvetica 65 Medium" panose="020B0604020202020204" pitchFamily="34" charset="0"/>
              </a:rPr>
              <a:t>dès la maquette graphique</a:t>
            </a:r>
          </a:p>
          <a:p>
            <a:r>
              <a:rPr lang="fr-FR" sz="900" b="1" spc="-20" dirty="0">
                <a:solidFill>
                  <a:srgbClr val="00682F"/>
                </a:solidFill>
                <a:latin typeface="Helvetica 65 Medium" panose="020B0604020202020204" pitchFamily="34" charset="0"/>
              </a:rPr>
              <a:t>Texte</a:t>
            </a:r>
            <a:r>
              <a:rPr lang="fr-FR" sz="900" spc="-20" dirty="0">
                <a:solidFill>
                  <a:srgbClr val="00B050"/>
                </a:solidFill>
                <a:latin typeface="Helvetica 65 Medium" panose="020B0604020202020204" pitchFamily="34" charset="0"/>
              </a:rPr>
              <a:t> </a:t>
            </a:r>
            <a:r>
              <a:rPr lang="fr-FR" sz="900" spc="-20" dirty="0">
                <a:latin typeface="Helvetica 65 Medium" panose="020B0604020202020204" pitchFamily="34" charset="0"/>
              </a:rPr>
              <a:t>=&gt; critère </a:t>
            </a:r>
            <a:r>
              <a:rPr lang="fr-FR" sz="900" b="1" spc="-20" dirty="0">
                <a:solidFill>
                  <a:srgbClr val="00682F"/>
                </a:solidFill>
                <a:latin typeface="Helvetica 65 Medium" panose="020B0604020202020204" pitchFamily="34" charset="0"/>
              </a:rPr>
              <a:t>Valide</a:t>
            </a:r>
            <a:endParaRPr lang="fr-FR" sz="900" spc="-20" dirty="0">
              <a:latin typeface="Helvetica 65 Medium" panose="020B0604020202020204" pitchFamily="34" charset="0"/>
            </a:endParaRPr>
          </a:p>
          <a:p>
            <a:r>
              <a:rPr lang="fr-FR" sz="900" spc="-20" dirty="0">
                <a:latin typeface="Helvetica 65 Medium" panose="020B0604020202020204" pitchFamily="34" charset="0"/>
              </a:rPr>
              <a:t>Texte =&gt; critère non applicable dans cette maquette</a:t>
            </a:r>
          </a:p>
        </p:txBody>
      </p:sp>
    </p:spTree>
    <p:extLst>
      <p:ext uri="{BB962C8B-B14F-4D97-AF65-F5344CB8AC3E}">
        <p14:creationId xmlns:p14="http://schemas.microsoft.com/office/powerpoint/2010/main" val="3912313975"/>
      </p:ext>
    </p:extLst>
  </p:cSld>
  <p:clrMapOvr>
    <a:masterClrMapping/>
  </p:clrMapOvr>
  <p:transition spd="med"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Merci</a:t>
            </a:r>
          </a:p>
        </p:txBody>
      </p:sp>
    </p:spTree>
    <p:extLst>
      <p:ext uri="{BB962C8B-B14F-4D97-AF65-F5344CB8AC3E}">
        <p14:creationId xmlns:p14="http://schemas.microsoft.com/office/powerpoint/2010/main" val="3776273420"/>
      </p:ext>
    </p:extLst>
  </p:cSld>
  <p:clrMapOvr>
    <a:masterClrMapping/>
  </p:clrMapOvr>
  <p:transition spd="med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7584" y="123478"/>
            <a:ext cx="8064896" cy="742950"/>
          </a:xfrm>
        </p:spPr>
        <p:txBody>
          <a:bodyPr/>
          <a:lstStyle/>
          <a:p>
            <a:r>
              <a:rPr lang="fr-FR" dirty="0"/>
              <a:t>Liste des critères WCAG pour la conception</a:t>
            </a:r>
            <a:br>
              <a:rPr lang="fr-FR" dirty="0"/>
            </a:br>
            <a:r>
              <a:rPr lang="fr-FR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Adresse</a:t>
            </a:r>
            <a:r>
              <a:rPr lang="fr-FR" sz="1050" dirty="0">
                <a:solidFill>
                  <a:schemeClr val="tx1"/>
                </a:solidFill>
              </a:rPr>
              <a:t> </a:t>
            </a:r>
            <a:r>
              <a:rPr lang="fr-FR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</a:t>
            </a:r>
            <a:r>
              <a:rPr lang="fr-FR" sz="1050" dirty="0">
                <a:solidFill>
                  <a:schemeClr val="tx1"/>
                </a:solidFill>
              </a:rPr>
              <a:t> </a:t>
            </a:r>
            <a:r>
              <a:rPr lang="fr-FR" sz="1050" dirty="0">
                <a:solidFill>
                  <a:schemeClr val="tx1"/>
                </a:solidFill>
                <a:hlinkClick r:id="rId3"/>
              </a:rPr>
              <a:t>https://a11y-guidelines.orange.com/web/incontournables.html#test</a:t>
            </a:r>
            <a:r>
              <a:rPr lang="fr-FR" sz="1050" dirty="0">
                <a:solidFill>
                  <a:schemeClr val="tx1"/>
                </a:solidFill>
              </a:rPr>
              <a:t> puis sélectionner « Concepteur » dans les filtres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7584" y="627534"/>
            <a:ext cx="4032448" cy="3816424"/>
          </a:xfrm>
        </p:spPr>
        <p:txBody>
          <a:bodyPr>
            <a:noAutofit/>
          </a:bodyPr>
          <a:lstStyle/>
          <a:p>
            <a:pPr>
              <a:spcBef>
                <a:spcPts val="300"/>
              </a:spcBef>
            </a:pPr>
            <a:r>
              <a:rPr lang="fr-FR" sz="1000" b="1" dirty="0">
                <a:latin typeface="Helvetica 55 Roman" panose="020B0604020202020204" pitchFamily="34" charset="0"/>
              </a:rPr>
              <a:t>Contenu textuel</a:t>
            </a:r>
          </a:p>
          <a:p>
            <a:pPr>
              <a:lnSpc>
                <a:spcPct val="120000"/>
              </a:lnSpc>
              <a:spcBef>
                <a:spcPts val="300"/>
              </a:spcBef>
              <a:buClr>
                <a:srgbClr val="FF7900"/>
              </a:buClr>
              <a:buSzPct val="90000"/>
            </a:pPr>
            <a:r>
              <a:rPr lang="fr-FR" sz="900" dirty="0">
                <a:latin typeface="Helvetica 55 Roman" panose="020B0604020202020204" pitchFamily="34" charset="0"/>
              </a:rPr>
              <a:t>S’assurer que les contenus textuels soient structurés avec la sémantique appropriée</a:t>
            </a:r>
          </a:p>
          <a:p>
            <a:pPr marL="85725" lvl="0" indent="-85725">
              <a:spcBef>
                <a:spcPts val="300"/>
              </a:spcBef>
              <a:buClr>
                <a:srgbClr val="FF7900"/>
              </a:buClr>
              <a:buSzPct val="90000"/>
              <a:buFont typeface="Arial" panose="020B0604020202020204" pitchFamily="34" charset="0"/>
              <a:buChar char="•"/>
            </a:pPr>
            <a:r>
              <a:rPr lang="fr-FR" sz="900" dirty="0">
                <a:latin typeface="Helvetica 65 Medium" panose="020B0604020202020204" pitchFamily="34" charset="0"/>
              </a:rPr>
              <a:t>Donner un titre aux pages</a:t>
            </a:r>
          </a:p>
          <a:p>
            <a:pPr marL="85725" lvl="0" indent="-85725">
              <a:spcBef>
                <a:spcPts val="300"/>
              </a:spcBef>
              <a:buClr>
                <a:srgbClr val="FF7900"/>
              </a:buClr>
              <a:buSzPct val="90000"/>
              <a:buFont typeface="Arial" panose="020B0604020202020204" pitchFamily="34" charset="0"/>
              <a:buChar char="•"/>
            </a:pPr>
            <a:r>
              <a:rPr lang="fr-FR" sz="900" dirty="0">
                <a:latin typeface="Helvetica 65 Medium" panose="020B0604020202020204" pitchFamily="34" charset="0"/>
              </a:rPr>
              <a:t>Donner des titres aux rubriques</a:t>
            </a:r>
          </a:p>
          <a:p>
            <a:pPr marL="85725" lvl="0" indent="-85725">
              <a:spcBef>
                <a:spcPts val="300"/>
              </a:spcBef>
              <a:buClr>
                <a:srgbClr val="FF7900"/>
              </a:buClr>
              <a:buSzPct val="90000"/>
              <a:buFont typeface="Arial" panose="020B0604020202020204" pitchFamily="34" charset="0"/>
              <a:buChar char="•"/>
            </a:pPr>
            <a:r>
              <a:rPr lang="fr-FR" sz="900" dirty="0">
                <a:latin typeface="Helvetica 65 Medium" panose="020B0604020202020204" pitchFamily="34" charset="0"/>
              </a:rPr>
              <a:t>Structurer les tableaux de données</a:t>
            </a:r>
          </a:p>
          <a:p>
            <a:pPr>
              <a:spcBef>
                <a:spcPts val="300"/>
              </a:spcBef>
            </a:pPr>
            <a:r>
              <a:rPr lang="fr-FR" sz="1000" b="1" dirty="0">
                <a:latin typeface="Helvetica 55 Roman" panose="020B0604020202020204" pitchFamily="34" charset="0"/>
              </a:rPr>
              <a:t>Contenu non-textuel</a:t>
            </a:r>
          </a:p>
          <a:p>
            <a:pPr>
              <a:spcBef>
                <a:spcPts val="300"/>
              </a:spcBef>
              <a:buClr>
                <a:srgbClr val="FF7900"/>
              </a:buClr>
              <a:buSzPct val="90000"/>
            </a:pPr>
            <a:r>
              <a:rPr lang="fr-FR" sz="900" dirty="0">
                <a:latin typeface="Helvetica 55 Roman" panose="020B0604020202020204" pitchFamily="34" charset="0"/>
              </a:rPr>
              <a:t>S’assurer qu’une alternative aux contenus non-textuels soit proposée à l’utilisateur</a:t>
            </a:r>
          </a:p>
          <a:p>
            <a:pPr marL="85725" lvl="0" indent="-85725">
              <a:spcBef>
                <a:spcPts val="300"/>
              </a:spcBef>
              <a:buClr>
                <a:srgbClr val="FF7900"/>
              </a:buClr>
              <a:buSzPct val="90000"/>
              <a:buFont typeface="Arial" panose="020B0604020202020204" pitchFamily="34" charset="0"/>
              <a:buChar char="•"/>
            </a:pPr>
            <a:r>
              <a:rPr lang="fr-FR" sz="900" dirty="0">
                <a:latin typeface="Helvetica 65 Medium" panose="020B0604020202020204" pitchFamily="34" charset="0"/>
              </a:rPr>
              <a:t>Définir des équivalents textuels</a:t>
            </a:r>
          </a:p>
          <a:p>
            <a:pPr marL="85725" lvl="0" indent="-85725">
              <a:spcBef>
                <a:spcPts val="300"/>
              </a:spcBef>
              <a:buClr>
                <a:srgbClr val="FF7900"/>
              </a:buClr>
              <a:buSzPct val="90000"/>
              <a:buFont typeface="Arial" panose="020B0604020202020204" pitchFamily="34" charset="0"/>
              <a:buChar char="•"/>
            </a:pPr>
            <a:r>
              <a:rPr lang="fr-FR" sz="900" dirty="0">
                <a:latin typeface="Helvetica 65 Medium" panose="020B0604020202020204" pitchFamily="34" charset="0"/>
              </a:rPr>
              <a:t>Rendre accessible les pistes audio ou vidéo</a:t>
            </a:r>
          </a:p>
          <a:p>
            <a:pPr marL="85725" lvl="0" indent="-85725">
              <a:spcBef>
                <a:spcPts val="300"/>
              </a:spcBef>
              <a:buClr>
                <a:srgbClr val="FF7900"/>
              </a:buClr>
              <a:buSzPct val="90000"/>
              <a:buFont typeface="Arial" panose="020B0604020202020204" pitchFamily="34" charset="0"/>
              <a:buChar char="•"/>
            </a:pPr>
            <a:r>
              <a:rPr lang="fr-FR" sz="900" dirty="0">
                <a:latin typeface="Helvetica 65 Medium" panose="020B0604020202020204" pitchFamily="34" charset="0"/>
              </a:rPr>
              <a:t>Éviter les </a:t>
            </a:r>
            <a:r>
              <a:rPr lang="fr-FR" sz="900" dirty="0" err="1">
                <a:latin typeface="Helvetica 65 Medium" panose="020B0604020202020204" pitchFamily="34" charset="0"/>
              </a:rPr>
              <a:t>captcha</a:t>
            </a:r>
            <a:endParaRPr lang="fr-FR" sz="900" dirty="0">
              <a:latin typeface="Helvetica 65 Medium" panose="020B0604020202020204" pitchFamily="34" charset="0"/>
            </a:endParaRPr>
          </a:p>
          <a:p>
            <a:pPr>
              <a:spcBef>
                <a:spcPts val="300"/>
              </a:spcBef>
            </a:pPr>
            <a:r>
              <a:rPr lang="fr-FR" sz="1000" b="1" dirty="0">
                <a:latin typeface="Helvetica 55 Roman" panose="020B0604020202020204" pitchFamily="34" charset="0"/>
              </a:rPr>
              <a:t>Couleurs et contrastes</a:t>
            </a:r>
          </a:p>
          <a:p>
            <a:pPr>
              <a:spcBef>
                <a:spcPts val="300"/>
              </a:spcBef>
              <a:buClr>
                <a:srgbClr val="FF7900"/>
              </a:buClr>
              <a:buSzPct val="90000"/>
            </a:pPr>
            <a:r>
              <a:rPr lang="fr-FR" sz="900" dirty="0">
                <a:latin typeface="Helvetica 55 Roman" panose="020B0604020202020204" pitchFamily="34" charset="0"/>
              </a:rPr>
              <a:t>S’assurer que les couleurs utilisés ne posent pas de problème à l’utilisateur</a:t>
            </a:r>
          </a:p>
          <a:p>
            <a:pPr marL="85725" lvl="0" indent="-85725">
              <a:spcBef>
                <a:spcPts val="300"/>
              </a:spcBef>
              <a:buClr>
                <a:srgbClr val="FF7900"/>
              </a:buClr>
              <a:buSzPct val="90000"/>
              <a:buFont typeface="Arial" panose="020B0604020202020204" pitchFamily="34" charset="0"/>
              <a:buChar char="•"/>
            </a:pPr>
            <a:r>
              <a:rPr lang="fr-FR" sz="900" dirty="0">
                <a:latin typeface="Helvetica 65 Medium" panose="020B0604020202020204" pitchFamily="34" charset="0"/>
              </a:rPr>
              <a:t>Ne pas utiliser la couleur ou l’information sensorielle comme seule source d’information</a:t>
            </a:r>
          </a:p>
          <a:p>
            <a:pPr marL="85725" indent="-85725">
              <a:spcBef>
                <a:spcPts val="300"/>
              </a:spcBef>
              <a:buClr>
                <a:srgbClr val="FF7900"/>
              </a:buClr>
              <a:buSzPct val="90000"/>
              <a:buFont typeface="Arial" panose="020B0604020202020204" pitchFamily="34" charset="0"/>
              <a:buChar char="•"/>
            </a:pPr>
            <a:r>
              <a:rPr lang="fr-FR" sz="900" dirty="0">
                <a:latin typeface="Helvetica 65 Medium" panose="020B0604020202020204" pitchFamily="34" charset="0"/>
              </a:rPr>
              <a:t>Assurer un contraste suffisant entre texte et fond</a:t>
            </a:r>
          </a:p>
          <a:p>
            <a:pPr>
              <a:spcBef>
                <a:spcPts val="300"/>
              </a:spcBef>
            </a:pPr>
            <a:r>
              <a:rPr lang="fr-FR" sz="1000" b="1" dirty="0">
                <a:latin typeface="Helvetica 55 Roman" panose="020B0604020202020204" pitchFamily="34" charset="0"/>
              </a:rPr>
              <a:t>Navigation générale</a:t>
            </a:r>
          </a:p>
          <a:p>
            <a:pPr>
              <a:spcBef>
                <a:spcPts val="300"/>
              </a:spcBef>
              <a:buClr>
                <a:srgbClr val="FF7900"/>
              </a:buClr>
              <a:buSzPct val="90000"/>
            </a:pPr>
            <a:r>
              <a:rPr lang="fr-FR" sz="900" dirty="0">
                <a:latin typeface="Helvetica 55 Roman" panose="020B0604020202020204" pitchFamily="34" charset="0"/>
              </a:rPr>
              <a:t>S’assurer que l’utilisateur navigue facilement dans une page et plus </a:t>
            </a:r>
            <a:br>
              <a:rPr lang="fr-FR" sz="900" dirty="0">
                <a:latin typeface="Helvetica 55 Roman" panose="020B0604020202020204" pitchFamily="34" charset="0"/>
              </a:rPr>
            </a:br>
            <a:r>
              <a:rPr lang="fr-FR" sz="900" dirty="0">
                <a:latin typeface="Helvetica 55 Roman" panose="020B0604020202020204" pitchFamily="34" charset="0"/>
              </a:rPr>
              <a:t>globalement dans un site</a:t>
            </a:r>
          </a:p>
          <a:p>
            <a:pPr marL="85725" lvl="0" indent="-85725">
              <a:spcBef>
                <a:spcPts val="300"/>
              </a:spcBef>
              <a:buClr>
                <a:srgbClr val="FF7900"/>
              </a:buClr>
              <a:buSzPct val="90000"/>
              <a:buFont typeface="Arial" panose="020B0604020202020204" pitchFamily="34" charset="0"/>
              <a:buChar char="•"/>
            </a:pPr>
            <a:r>
              <a:rPr lang="fr-FR" sz="900" dirty="0">
                <a:latin typeface="Helvetica 65 Medium" panose="020B0604020202020204" pitchFamily="34" charset="0"/>
              </a:rPr>
              <a:t>Situer explicitement la page dans le site et fournir plusieurs moyens d'y accéder </a:t>
            </a:r>
          </a:p>
          <a:p>
            <a:pPr marL="85725" lvl="0" indent="-85725">
              <a:spcBef>
                <a:spcPts val="300"/>
              </a:spcBef>
              <a:buClr>
                <a:srgbClr val="FF7900"/>
              </a:buClr>
              <a:buSzPct val="90000"/>
              <a:buFont typeface="Arial" panose="020B0604020202020204" pitchFamily="34" charset="0"/>
              <a:buChar char="•"/>
            </a:pPr>
            <a:r>
              <a:rPr lang="fr-FR" sz="900" dirty="0">
                <a:latin typeface="Helvetica 65 Medium" panose="020B0604020202020204" pitchFamily="34" charset="0"/>
              </a:rPr>
              <a:t>Rassurer l’utilisateur par des messages contextuels</a:t>
            </a:r>
          </a:p>
          <a:p>
            <a:pPr marL="85725" lvl="0" indent="-85725">
              <a:spcBef>
                <a:spcPts val="300"/>
              </a:spcBef>
              <a:buClr>
                <a:srgbClr val="FF7900"/>
              </a:buClr>
              <a:buSzPct val="90000"/>
              <a:buFont typeface="Arial" panose="020B0604020202020204" pitchFamily="34" charset="0"/>
              <a:buChar char="•"/>
            </a:pPr>
            <a:r>
              <a:rPr lang="fr-FR" sz="900" dirty="0">
                <a:latin typeface="Helvetica 65 Medium" panose="020B0604020202020204" pitchFamily="34" charset="0"/>
              </a:rPr>
              <a:t>Permettre à l’utilisateur de contrôler les animations</a:t>
            </a:r>
          </a:p>
          <a:p>
            <a:pPr marL="85725" lvl="0" indent="-85725">
              <a:spcBef>
                <a:spcPts val="300"/>
              </a:spcBef>
              <a:buClr>
                <a:srgbClr val="FF7900"/>
              </a:buClr>
              <a:buSzPct val="90000"/>
              <a:buFont typeface="Arial" panose="020B0604020202020204" pitchFamily="34" charset="0"/>
              <a:buChar char="•"/>
            </a:pPr>
            <a:r>
              <a:rPr lang="fr-FR" sz="900" dirty="0">
                <a:latin typeface="Helvetica 65 Medium" panose="020B0604020202020204" pitchFamily="34" charset="0"/>
              </a:rPr>
              <a:t>Éviter les boites de dialogues et l’ouverture de nouvelles fenêtres</a:t>
            </a:r>
          </a:p>
          <a:p>
            <a:pPr marL="85725" lvl="0" indent="-85725">
              <a:spcBef>
                <a:spcPts val="300"/>
              </a:spcBef>
              <a:buClr>
                <a:srgbClr val="FF7900"/>
              </a:buClr>
              <a:buSzPct val="90000"/>
              <a:buFont typeface="Arial" panose="020B0604020202020204" pitchFamily="34" charset="0"/>
              <a:buChar char="•"/>
            </a:pPr>
            <a:r>
              <a:rPr lang="fr-FR" sz="900" dirty="0">
                <a:latin typeface="Helvetica 65 Medium" panose="020B0604020202020204" pitchFamily="34" charset="0"/>
              </a:rPr>
              <a:t>S’assurer que l’utilisateur garde le contrôle du système lors des interactions</a:t>
            </a:r>
          </a:p>
          <a:p>
            <a:pPr marL="85725" lvl="0" indent="-85725">
              <a:spcBef>
                <a:spcPts val="300"/>
              </a:spcBef>
              <a:buClr>
                <a:srgbClr val="FF7900"/>
              </a:buClr>
              <a:buSzPct val="90000"/>
              <a:buFont typeface="Arial" panose="020B0604020202020204" pitchFamily="34" charset="0"/>
              <a:buChar char="•"/>
            </a:pPr>
            <a:r>
              <a:rPr lang="fr-FR" sz="900" dirty="0">
                <a:latin typeface="Helvetica 65 Medium" panose="020B0604020202020204" pitchFamily="34" charset="0"/>
              </a:rPr>
              <a:t>Libeller les liens et boutons de façon concise et sans équivoque</a:t>
            </a:r>
          </a:p>
          <a:p>
            <a:pPr marL="85725" lvl="0" indent="-85725">
              <a:spcBef>
                <a:spcPts val="300"/>
              </a:spcBef>
              <a:buClr>
                <a:srgbClr val="FF7900"/>
              </a:buClr>
              <a:buSzPct val="90000"/>
              <a:buFont typeface="Arial" panose="020B0604020202020204" pitchFamily="34" charset="0"/>
              <a:buChar char="•"/>
            </a:pPr>
            <a:r>
              <a:rPr lang="fr-FR" sz="900" dirty="0">
                <a:latin typeface="Helvetica 65 Medium" panose="020B0604020202020204" pitchFamily="34" charset="0"/>
              </a:rPr>
              <a:t>Fournir des liens d’évitement</a:t>
            </a:r>
          </a:p>
          <a:p>
            <a:pPr>
              <a:spcBef>
                <a:spcPts val="300"/>
              </a:spcBef>
            </a:pPr>
            <a:endParaRPr lang="fr-FR" sz="900" dirty="0">
              <a:latin typeface="Helvetica 55 Roman" panose="020B0604020202020204" pitchFamily="34" charset="0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932040" y="915566"/>
            <a:ext cx="4032448" cy="381642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914400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bg1"/>
              </a:buClr>
              <a:buSzPct val="25000"/>
              <a:buFont typeface="Calibri" pitchFamily="34" charset="0"/>
              <a:buNone/>
              <a:tabLst/>
              <a:defRPr sz="1400" kern="1200" spc="-20" baseline="0">
                <a:solidFill>
                  <a:schemeClr val="tx1"/>
                </a:solidFill>
                <a:latin typeface="Helvetica 75 Bold" panose="020B0804020202020204" pitchFamily="34" charset="0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bg1"/>
              </a:buClr>
              <a:buSzPct val="25000"/>
              <a:buFont typeface="Calibri" panose="020F0502020204030204" pitchFamily="34" charset="0"/>
              <a:buNone/>
              <a:defRPr sz="1800" kern="1200" spc="-20" baseline="0">
                <a:solidFill>
                  <a:srgbClr val="F16E00"/>
                </a:solidFill>
                <a:latin typeface="Helvetica 75 Bold" panose="020B0804020202020204" pitchFamily="34" charset="0"/>
                <a:ea typeface="+mn-ea"/>
                <a:cs typeface="+mn-cs"/>
              </a:defRPr>
            </a:lvl2pPr>
            <a:lvl3pPr marL="180975" marR="0" indent="-180975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7900"/>
              </a:buClr>
              <a:buSzTx/>
              <a:buFont typeface="Wingdings" panose="05000000000000000000" pitchFamily="2" charset="2"/>
              <a:buChar char="§"/>
              <a:tabLst/>
              <a:defRPr sz="1400" kern="1200" spc="-20" baseline="0">
                <a:solidFill>
                  <a:schemeClr val="tx1"/>
                </a:solidFill>
                <a:latin typeface="Helvetica 75 Bold" panose="020B0804020202020204" pitchFamily="34" charset="0"/>
                <a:ea typeface="+mn-ea"/>
                <a:cs typeface="+mn-cs"/>
              </a:defRPr>
            </a:lvl3pPr>
            <a:lvl4pPr marL="407988" marR="0" indent="-1905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–"/>
              <a:tabLst/>
              <a:defRPr sz="1400" kern="1200" spc="-20" baseline="0">
                <a:solidFill>
                  <a:schemeClr val="tx1"/>
                </a:solidFill>
                <a:latin typeface="Helvetica 55 Roman" panose="000B0500000000000000" pitchFamily="34" charset="0"/>
                <a:ea typeface="+mn-ea"/>
                <a:cs typeface="+mn-cs"/>
              </a:defRPr>
            </a:lvl4pPr>
            <a:lvl5pPr marL="595313" indent="-173038" algn="l" defTabSz="914400" rtl="0" eaLnBrk="1" latinLnBrk="0" hangingPunct="1">
              <a:lnSpc>
                <a:spcPct val="90000"/>
              </a:lnSpc>
              <a:spcBef>
                <a:spcPct val="20000"/>
              </a:spcBef>
              <a:buClrTx/>
              <a:buFont typeface="Arial" panose="020B0604020202020204" pitchFamily="34" charset="0"/>
              <a:buChar char="•"/>
              <a:defRPr sz="1400" kern="1200" spc="-20" baseline="0">
                <a:solidFill>
                  <a:schemeClr val="tx1"/>
                </a:solidFill>
                <a:latin typeface="Helvetica 55 Roman" panose="000B0500000000000000" pitchFamily="34" charset="0"/>
                <a:ea typeface="+mn-ea"/>
                <a:cs typeface="+mn-cs"/>
              </a:defRPr>
            </a:lvl5pPr>
            <a:lvl6pPr marL="800100" indent="-190500" algn="l" defTabSz="914400" rtl="0" eaLnBrk="1" latinLnBrk="0" hangingPunct="1">
              <a:spcBef>
                <a:spcPct val="20000"/>
              </a:spcBef>
              <a:buClrTx/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Helvetica 55 Roman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fr-FR" sz="1000" b="1" dirty="0"/>
              <a:t>Navigation clavier</a:t>
            </a:r>
          </a:p>
          <a:p>
            <a:pPr>
              <a:lnSpc>
                <a:spcPct val="100000"/>
              </a:lnSpc>
              <a:spcBef>
                <a:spcPts val="300"/>
              </a:spcBef>
              <a:buClr>
                <a:srgbClr val="FF7900"/>
              </a:buClr>
              <a:buSzPct val="90000"/>
            </a:pPr>
            <a:r>
              <a:rPr lang="fr-FR" sz="900" dirty="0">
                <a:latin typeface="Helvetica 55 Roman" panose="020B0604020202020204" pitchFamily="34" charset="0"/>
              </a:rPr>
              <a:t>S’assurer que l’utilisateur puisse naviguer uniquement à l’aide du clavier</a:t>
            </a:r>
          </a:p>
          <a:p>
            <a:pPr marL="85725" lvl="0" indent="-85725">
              <a:lnSpc>
                <a:spcPct val="100000"/>
              </a:lnSpc>
              <a:spcBef>
                <a:spcPts val="300"/>
              </a:spcBef>
              <a:buClr>
                <a:srgbClr val="FF7900"/>
              </a:buClr>
              <a:buSzPct val="90000"/>
              <a:buFont typeface="Arial" panose="020B0604020202020204" pitchFamily="34" charset="0"/>
              <a:buChar char="•"/>
            </a:pPr>
            <a:r>
              <a:rPr lang="fr-FR" sz="900" dirty="0">
                <a:latin typeface="Helvetica 65 Medium" panose="020B0604020202020204" pitchFamily="34" charset="0"/>
              </a:rPr>
              <a:t>S’assurer que l'ordre de lecture et les déplacements du focus sont logiques et cohérents</a:t>
            </a:r>
          </a:p>
          <a:p>
            <a:pPr marL="85725" lvl="0" indent="-85725">
              <a:lnSpc>
                <a:spcPct val="100000"/>
              </a:lnSpc>
              <a:spcBef>
                <a:spcPts val="300"/>
              </a:spcBef>
              <a:buClr>
                <a:srgbClr val="FF7900"/>
              </a:buClr>
              <a:buSzPct val="90000"/>
              <a:buFont typeface="Arial" panose="020B0604020202020204" pitchFamily="34" charset="0"/>
              <a:buChar char="•"/>
            </a:pPr>
            <a:r>
              <a:rPr lang="fr-FR" sz="900" dirty="0">
                <a:latin typeface="Helvetica 65 Medium" panose="020B0604020202020204" pitchFamily="34" charset="0"/>
              </a:rPr>
              <a:t>Assurer une bonne visibilité du focus</a:t>
            </a:r>
          </a:p>
          <a:p>
            <a:pPr marL="85725" lvl="0" indent="-85725">
              <a:lnSpc>
                <a:spcPct val="100000"/>
              </a:lnSpc>
              <a:spcBef>
                <a:spcPts val="300"/>
              </a:spcBef>
              <a:buClr>
                <a:srgbClr val="FF7900"/>
              </a:buClr>
              <a:buSzPct val="90000"/>
              <a:buFont typeface="Arial" panose="020B0604020202020204" pitchFamily="34" charset="0"/>
              <a:buChar char="•"/>
            </a:pPr>
            <a:r>
              <a:rPr lang="fr-FR" sz="900" dirty="0">
                <a:latin typeface="Helvetica 65 Medium" panose="020B0604020202020204" pitchFamily="34" charset="0"/>
              </a:rPr>
              <a:t>Permettre une navigation uniquement clavier</a:t>
            </a:r>
          </a:p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fr-FR" sz="1000" b="1" dirty="0"/>
              <a:t>Mise en page</a:t>
            </a:r>
          </a:p>
          <a:p>
            <a:pPr>
              <a:lnSpc>
                <a:spcPct val="100000"/>
              </a:lnSpc>
              <a:spcBef>
                <a:spcPts val="300"/>
              </a:spcBef>
              <a:buClr>
                <a:srgbClr val="FF7900"/>
              </a:buClr>
              <a:buSzPct val="90000"/>
            </a:pPr>
            <a:r>
              <a:rPr lang="fr-FR" sz="900" dirty="0">
                <a:latin typeface="Helvetica 55 Roman" panose="020B0604020202020204" pitchFamily="34" charset="0"/>
              </a:rPr>
              <a:t>S’assurer que la mise en page soit adaptée à l’utilisateur.</a:t>
            </a:r>
          </a:p>
          <a:p>
            <a:pPr marL="85725" lvl="0" indent="-85725">
              <a:lnSpc>
                <a:spcPct val="100000"/>
              </a:lnSpc>
              <a:spcBef>
                <a:spcPts val="300"/>
              </a:spcBef>
              <a:buClr>
                <a:srgbClr val="FF7900"/>
              </a:buClr>
              <a:buSzPct val="90000"/>
              <a:buFont typeface="Arial" panose="020B0604020202020204" pitchFamily="34" charset="0"/>
              <a:buChar char="•"/>
            </a:pPr>
            <a:r>
              <a:rPr lang="fr-FR" sz="900" dirty="0">
                <a:latin typeface="Helvetica 65 Medium" panose="020B0604020202020204" pitchFamily="34" charset="0"/>
              </a:rPr>
              <a:t>Identifier les différentes régions et éléments de la page et veiller à la cohérence des regroupements</a:t>
            </a:r>
          </a:p>
          <a:p>
            <a:pPr marL="85725" lvl="0" indent="-85725">
              <a:lnSpc>
                <a:spcPct val="100000"/>
              </a:lnSpc>
              <a:spcBef>
                <a:spcPts val="300"/>
              </a:spcBef>
              <a:buClr>
                <a:srgbClr val="FF7900"/>
              </a:buClr>
              <a:buSzPct val="90000"/>
              <a:buFont typeface="Arial" panose="020B0604020202020204" pitchFamily="34" charset="0"/>
              <a:buChar char="•"/>
            </a:pPr>
            <a:r>
              <a:rPr lang="fr-FR" sz="900" dirty="0">
                <a:latin typeface="Helvetica 65 Medium" panose="020B0604020202020204" pitchFamily="34" charset="0"/>
              </a:rPr>
              <a:t>Aérer ou rendre possible l’aération des textes</a:t>
            </a:r>
          </a:p>
          <a:p>
            <a:pPr marL="85725" lvl="0" indent="-85725">
              <a:lnSpc>
                <a:spcPct val="100000"/>
              </a:lnSpc>
              <a:spcBef>
                <a:spcPts val="300"/>
              </a:spcBef>
              <a:buClr>
                <a:srgbClr val="FF7900"/>
              </a:buClr>
              <a:buSzPct val="90000"/>
              <a:buFont typeface="Arial" panose="020B0604020202020204" pitchFamily="34" charset="0"/>
              <a:buChar char="•"/>
            </a:pPr>
            <a:r>
              <a:rPr lang="fr-FR" sz="900" dirty="0">
                <a:latin typeface="Helvetica 65 Medium" panose="020B0604020202020204" pitchFamily="34" charset="0"/>
              </a:rPr>
              <a:t>Utiliser des tailles relatives pour faire du web adaptatif</a:t>
            </a:r>
          </a:p>
          <a:p>
            <a:pPr marL="85725" lvl="0" indent="-85725">
              <a:lnSpc>
                <a:spcPct val="100000"/>
              </a:lnSpc>
              <a:spcBef>
                <a:spcPts val="300"/>
              </a:spcBef>
              <a:buClr>
                <a:srgbClr val="FF7900"/>
              </a:buClr>
              <a:buSzPct val="90000"/>
              <a:buFont typeface="Arial" panose="020B0604020202020204" pitchFamily="34" charset="0"/>
              <a:buChar char="•"/>
            </a:pPr>
            <a:r>
              <a:rPr lang="fr-FR" sz="900" dirty="0">
                <a:latin typeface="Helvetica 65 Medium" panose="020B0604020202020204" pitchFamily="34" charset="0"/>
              </a:rPr>
              <a:t>Définir des zones sensibles de taille suffisante</a:t>
            </a:r>
          </a:p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fr-FR" sz="1000" b="1" dirty="0"/>
              <a:t>Formulaires</a:t>
            </a:r>
          </a:p>
          <a:p>
            <a:pPr>
              <a:lnSpc>
                <a:spcPct val="100000"/>
              </a:lnSpc>
              <a:spcBef>
                <a:spcPts val="300"/>
              </a:spcBef>
              <a:buClr>
                <a:srgbClr val="FF7900"/>
              </a:buClr>
              <a:buSzPct val="90000"/>
            </a:pPr>
            <a:r>
              <a:rPr lang="fr-FR" sz="900" dirty="0">
                <a:latin typeface="Helvetica 55 Roman" panose="020B0604020202020204" pitchFamily="34" charset="0"/>
              </a:rPr>
              <a:t>S’assurer que l’utilisateur puisse efficacement compléter les formulaires</a:t>
            </a:r>
          </a:p>
          <a:p>
            <a:pPr marL="85725" lvl="0" indent="-85725">
              <a:lnSpc>
                <a:spcPct val="100000"/>
              </a:lnSpc>
              <a:spcBef>
                <a:spcPts val="300"/>
              </a:spcBef>
              <a:buClr>
                <a:srgbClr val="FF7900"/>
              </a:buClr>
              <a:buSzPct val="90000"/>
              <a:buFont typeface="Arial" panose="020B0604020202020204" pitchFamily="34" charset="0"/>
              <a:buChar char="•"/>
            </a:pPr>
            <a:r>
              <a:rPr lang="fr-FR" sz="900" dirty="0">
                <a:latin typeface="Helvetica 65 Medium" panose="020B0604020202020204" pitchFamily="34" charset="0"/>
              </a:rPr>
              <a:t>Faciliter la complétion des formulaires</a:t>
            </a:r>
          </a:p>
          <a:p>
            <a:pPr marL="85725" lvl="0" indent="-85725">
              <a:lnSpc>
                <a:spcPct val="100000"/>
              </a:lnSpc>
              <a:spcBef>
                <a:spcPts val="300"/>
              </a:spcBef>
              <a:buClr>
                <a:srgbClr val="FF7900"/>
              </a:buClr>
              <a:buSzPct val="90000"/>
              <a:buFont typeface="Arial" panose="020B0604020202020204" pitchFamily="34" charset="0"/>
              <a:buChar char="•"/>
            </a:pPr>
            <a:r>
              <a:rPr lang="fr-FR" sz="900" dirty="0">
                <a:latin typeface="Helvetica 65 Medium" panose="020B0604020202020204" pitchFamily="34" charset="0"/>
              </a:rPr>
              <a:t>Protéger l’utilisateur des erreurs dans les formulaires</a:t>
            </a:r>
          </a:p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fr-FR" sz="1000" b="1" dirty="0"/>
              <a:t>Tactile et interactions</a:t>
            </a:r>
          </a:p>
          <a:p>
            <a:pPr>
              <a:lnSpc>
                <a:spcPct val="100000"/>
              </a:lnSpc>
              <a:spcBef>
                <a:spcPts val="300"/>
              </a:spcBef>
              <a:buClr>
                <a:srgbClr val="FF7900"/>
              </a:buClr>
              <a:buSzPct val="90000"/>
            </a:pPr>
            <a:r>
              <a:rPr lang="fr-FR" sz="900" dirty="0">
                <a:latin typeface="Helvetica 55 Roman" panose="020B0604020202020204" pitchFamily="34" charset="0"/>
              </a:rPr>
              <a:t>S’assurer que l’utilisateur garde le contrôle sur les interactions, en particulier tactiles</a:t>
            </a:r>
          </a:p>
          <a:p>
            <a:pPr marL="85725" lvl="0" indent="-85725">
              <a:lnSpc>
                <a:spcPct val="100000"/>
              </a:lnSpc>
              <a:spcBef>
                <a:spcPts val="300"/>
              </a:spcBef>
              <a:buClr>
                <a:srgbClr val="FF7900"/>
              </a:buClr>
              <a:buSzPct val="90000"/>
              <a:buFont typeface="Arial" panose="020B0604020202020204" pitchFamily="34" charset="0"/>
              <a:buChar char="•"/>
            </a:pPr>
            <a:r>
              <a:rPr lang="fr-FR" sz="900" dirty="0">
                <a:latin typeface="Helvetica 65 Medium" panose="020B0604020202020204" pitchFamily="34" charset="0"/>
              </a:rPr>
              <a:t>Permettre à l’utilisateur de choisir l’orientation de l’écran</a:t>
            </a:r>
          </a:p>
          <a:p>
            <a:pPr marL="85725" lvl="0" indent="-85725">
              <a:lnSpc>
                <a:spcPct val="100000"/>
              </a:lnSpc>
              <a:spcBef>
                <a:spcPts val="300"/>
              </a:spcBef>
              <a:buClr>
                <a:srgbClr val="FF7900"/>
              </a:buClr>
              <a:buSzPct val="90000"/>
              <a:buFont typeface="Arial" panose="020B0604020202020204" pitchFamily="34" charset="0"/>
              <a:buChar char="•"/>
            </a:pPr>
            <a:r>
              <a:rPr lang="fr-FR" sz="900" dirty="0">
                <a:latin typeface="Helvetica 65 Medium" panose="020B0604020202020204" pitchFamily="34" charset="0"/>
              </a:rPr>
              <a:t>Proposer une alternative aux gestuelles complexes</a:t>
            </a:r>
          </a:p>
          <a:p>
            <a:pPr>
              <a:spcBef>
                <a:spcPts val="300"/>
              </a:spcBef>
            </a:pPr>
            <a:endParaRPr lang="fr-FR" sz="900" dirty="0">
              <a:latin typeface="Helvetica 55 Roman" panose="020B0604020202020204" pitchFamily="34" charset="0"/>
            </a:endParaRPr>
          </a:p>
        </p:txBody>
      </p:sp>
      <p:cxnSp>
        <p:nvCxnSpPr>
          <p:cNvPr id="6" name="Connecteur droit 5"/>
          <p:cNvCxnSpPr/>
          <p:nvPr/>
        </p:nvCxnSpPr>
        <p:spPr>
          <a:xfrm>
            <a:off x="4860032" y="843558"/>
            <a:ext cx="0" cy="4032448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7716909"/>
      </p:ext>
    </p:extLst>
  </p:cSld>
  <p:clrMapOvr>
    <a:masterClrMapping/>
  </p:clrMapOvr>
  <p:transition spd="med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ésultat de recherche d'images pour &quot;a vous de jouer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627534"/>
            <a:ext cx="4176464" cy="3758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620186"/>
      </p:ext>
    </p:extLst>
  </p:cSld>
  <p:clrMapOvr>
    <a:masterClrMapping/>
  </p:clrMapOvr>
  <p:transition spd="med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Challenge 1 : Les 7 erreurs du libraire</a:t>
            </a:r>
          </a:p>
        </p:txBody>
      </p:sp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827584" y="2319387"/>
            <a:ext cx="2304256" cy="2556620"/>
          </a:xfrm>
          <a:prstGeom prst="rect">
            <a:avLst/>
          </a:prstGeom>
          <a:solidFill>
            <a:srgbClr val="FFFFFF"/>
          </a:solidFill>
          <a:ln w="12700">
            <a:solidFill>
              <a:srgbClr val="4BACC6"/>
            </a:solidFill>
            <a:prstDash val="dash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68686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365F91"/>
                </a:solidFill>
                <a:effectLst/>
                <a:latin typeface="Cambria" pitchFamily="18" charset="0"/>
                <a:ea typeface="Times New Roman" pitchFamily="18" charset="0"/>
                <a:cs typeface="Times New Roman" pitchFamily="18" charset="0"/>
              </a:rPr>
              <a:t>Voici la maquette « fil de fer » du site qu’un libraire souhaite mettre en ligne. Dès ce « croquis » il est possible de repérer ou d’anticiper plusieurs défauts d’accessibilité. Voyez-vous lesquels ?</a:t>
            </a:r>
            <a:endParaRPr kumimoji="0" lang="fr-FR" altLang="fr-FR" sz="1400" b="1" i="0" u="none" strike="noStrike" cap="none" normalizeH="0" baseline="0" dirty="0">
              <a:ln>
                <a:noFill/>
              </a:ln>
              <a:solidFill>
                <a:srgbClr val="365F91"/>
              </a:solidFill>
              <a:effectLst/>
              <a:latin typeface="Cambria" pitchFamily="18" charset="0"/>
              <a:ea typeface="Times New Roman" pitchFamily="18" charset="0"/>
              <a:cs typeface="Times New Roman" pitchFamily="18" charset="0"/>
            </a:endParaRPr>
          </a:p>
        </p:txBody>
      </p:sp>
      <p:pic>
        <p:nvPicPr>
          <p:cNvPr id="2049" name="Image 1" descr="https://photo.theatredurondpoint.info/media/s/248/24840/TDRP-2017_librairie_002_2000_20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771550"/>
            <a:ext cx="2304256" cy="1474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0" y="4572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7" name="Image 6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5164" y="771550"/>
            <a:ext cx="4713992" cy="410445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Connecteur droit 7"/>
          <p:cNvCxnSpPr/>
          <p:nvPr/>
        </p:nvCxnSpPr>
        <p:spPr>
          <a:xfrm>
            <a:off x="3995936" y="1347614"/>
            <a:ext cx="4104456" cy="72008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avec flèche 9"/>
          <p:cNvCxnSpPr/>
          <p:nvPr/>
        </p:nvCxnSpPr>
        <p:spPr>
          <a:xfrm>
            <a:off x="4067944" y="2067694"/>
            <a:ext cx="216024" cy="1368152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4493322"/>
      </p:ext>
    </p:extLst>
  </p:cSld>
  <p:clrMapOvr>
    <a:masterClrMapping/>
  </p:clrMapOvr>
  <p:transition spd="med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0" name="Picture 58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81" t="20211" r="30539" b="2989"/>
          <a:stretch/>
        </p:blipFill>
        <p:spPr bwMode="auto">
          <a:xfrm>
            <a:off x="650118" y="51470"/>
            <a:ext cx="5362042" cy="50328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Zone de texte 2"/>
          <p:cNvSpPr txBox="1">
            <a:spLocks noChangeArrowheads="1"/>
          </p:cNvSpPr>
          <p:nvPr/>
        </p:nvSpPr>
        <p:spPr bwMode="auto">
          <a:xfrm>
            <a:off x="6069881" y="1112243"/>
            <a:ext cx="2880320" cy="955451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  <a:miter lim="800000"/>
            <a:headEnd/>
            <a:tailEnd/>
          </a:ln>
          <a:effectLst>
            <a:outerShdw dist="28398" dir="3806097" algn="ctr" rotWithShape="0">
              <a:srgbClr val="205867">
                <a:alpha val="50000"/>
              </a:srgb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Times New Roman" pitchFamily="18" charset="0"/>
                <a:cs typeface="Arial" pitchFamily="34" charset="0"/>
                <a:sym typeface="Wingdings" pitchFamily="2" charset="2"/>
              </a:rPr>
              <a:t>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alibri" pitchFamily="34" charset="0"/>
                <a:cs typeface="Arial" pitchFamily="34" charset="0"/>
              </a:rPr>
              <a:t> </a:t>
            </a:r>
            <a:r>
              <a:rPr kumimoji="0" lang="fr-FR" altLang="fr-FR" sz="11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alibri" pitchFamily="34" charset="0"/>
                <a:cs typeface="Arial" pitchFamily="34" charset="0"/>
              </a:rPr>
              <a:t>Rubriques sans titre</a:t>
            </a:r>
            <a:r>
              <a:rPr kumimoji="0" lang="fr-FR" altLang="fr-FR" sz="11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Times New Roman" pitchFamily="18" charset="0"/>
                <a:cs typeface="Arial" pitchFamily="34" charset="0"/>
              </a:rPr>
              <a:t>.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alibri" pitchFamily="34" charset="0"/>
                <a:cs typeface="Arial" pitchFamily="34" charset="0"/>
              </a:rPr>
              <a:t> </a:t>
            </a:r>
            <a:b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Arial" pitchFamily="34" charset="0"/>
              </a:rPr>
            </a:br>
            <a:r>
              <a:rPr kumimoji="0" lang="fr-FR" altLang="fr-FR" sz="1100" b="0" i="0" u="none" strike="noStrike" cap="none" normalizeH="0" baseline="0" dirty="0">
                <a:ln>
                  <a:noFill/>
                </a:ln>
                <a:effectLst/>
                <a:latin typeface="Calibri" pitchFamily="34" charset="0"/>
                <a:cs typeface="Arial" pitchFamily="34" charset="0"/>
              </a:rPr>
              <a:t>Structurer le contenu des pages avec des titres permet à une personne naviguant à l’aide d’un lecteur d’écran d’accéder à la liste des titres de la page pour naviguer rapidement.</a:t>
            </a:r>
            <a:endParaRPr kumimoji="0" lang="fr-FR" altLang="fr-FR" sz="1800" b="0" i="0" u="none" strike="noStrike" cap="none" normalizeH="0" baseline="0" dirty="0">
              <a:ln>
                <a:noFill/>
              </a:ln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Text Box 3"/>
          <p:cNvSpPr txBox="1">
            <a:spLocks noChangeArrowheads="1"/>
          </p:cNvSpPr>
          <p:nvPr/>
        </p:nvSpPr>
        <p:spPr bwMode="auto">
          <a:xfrm>
            <a:off x="6084168" y="123478"/>
            <a:ext cx="2866033" cy="864096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  <a:miter lim="800000"/>
            <a:headEnd/>
            <a:tailEnd/>
          </a:ln>
          <a:effectLst>
            <a:outerShdw dist="28398" dir="3806097" algn="ctr" rotWithShape="0">
              <a:srgbClr val="205867">
                <a:alpha val="50000"/>
              </a:srgb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Times New Roman" pitchFamily="18" charset="0"/>
                <a:cs typeface="Arial" pitchFamily="34" charset="0"/>
                <a:sym typeface="Wingdings" pitchFamily="2" charset="2"/>
              </a:rPr>
              <a:t>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alibri" pitchFamily="34" charset="0"/>
                <a:cs typeface="Arial" pitchFamily="34" charset="0"/>
              </a:rPr>
              <a:t> </a:t>
            </a:r>
            <a:r>
              <a:rPr kumimoji="0" lang="fr-FR" altLang="fr-FR" sz="11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alibri" pitchFamily="34" charset="0"/>
                <a:cs typeface="Arial" pitchFamily="34" charset="0"/>
              </a:rPr>
              <a:t>Pas de titre de page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Times New Roman" pitchFamily="18" charset="0"/>
                <a:cs typeface="Arial" pitchFamily="34" charset="0"/>
              </a:rPr>
              <a:t>.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alibri" pitchFamily="34" charset="0"/>
                <a:cs typeface="Arial" pitchFamily="34" charset="0"/>
              </a:rPr>
              <a:t> </a:t>
            </a:r>
            <a:b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Arial" pitchFamily="34" charset="0"/>
              </a:rPr>
            </a:b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ysClr val="windowText" lastClr="000000"/>
                </a:solidFill>
                <a:effectLst/>
                <a:latin typeface="Calibri" pitchFamily="34" charset="0"/>
                <a:cs typeface="Arial" pitchFamily="34" charset="0"/>
              </a:rPr>
              <a:t>Le titre de la page est le premier élément lu par la synthèse vocale, il doit être spécifique et refléter son contenu / sa fonction.</a:t>
            </a: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ysClr val="windowText" lastClr="000000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6069881" y="2211710"/>
            <a:ext cx="2880320" cy="1008112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  <a:miter lim="800000"/>
            <a:headEnd/>
            <a:tailEnd/>
          </a:ln>
          <a:effectLst>
            <a:outerShdw dist="28398" dir="3806097" algn="ctr" rotWithShape="0">
              <a:srgbClr val="205867">
                <a:alpha val="50000"/>
              </a:srgb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Times New Roman" pitchFamily="18" charset="0"/>
                <a:cs typeface="Arial" pitchFamily="34" charset="0"/>
                <a:sym typeface="Wingdings" pitchFamily="2" charset="2"/>
              </a:rPr>
              <a:t>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alibri" pitchFamily="34" charset="0"/>
                <a:cs typeface="Arial" pitchFamily="34" charset="0"/>
              </a:rPr>
              <a:t> </a:t>
            </a:r>
            <a:r>
              <a:rPr kumimoji="0" lang="fr-FR" altLang="fr-FR" sz="11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alibri" pitchFamily="34" charset="0"/>
                <a:cs typeface="Arial" pitchFamily="34" charset="0"/>
              </a:rPr>
              <a:t>Libellé de lien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alibri" pitchFamily="34" charset="0"/>
                <a:cs typeface="Arial" pitchFamily="34" charset="0"/>
              </a:rPr>
              <a:t> </a:t>
            </a:r>
            <a:r>
              <a:rPr kumimoji="0" lang="fr-FR" altLang="fr-FR" sz="11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alibri" pitchFamily="34" charset="0"/>
                <a:cs typeface="Arial" pitchFamily="34" charset="0"/>
              </a:rPr>
              <a:t>non explicite.</a:t>
            </a:r>
            <a:b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Arial" pitchFamily="34" charset="0"/>
              </a:rPr>
            </a:br>
            <a:r>
              <a:rPr kumimoji="0" lang="fr-FR" altLang="fr-FR" sz="1100" b="0" i="0" u="none" strike="noStrike" cap="none" normalizeH="0" baseline="0" dirty="0">
                <a:ln>
                  <a:noFill/>
                </a:ln>
                <a:effectLst/>
                <a:latin typeface="Calibri" pitchFamily="34" charset="0"/>
                <a:cs typeface="Arial" pitchFamily="34" charset="0"/>
              </a:rPr>
              <a:t>Les libellés des liens et des boutons doivent être compréhensibles hors contexte visuel de la page, et rédigés de façon concise et sans équivoque.</a:t>
            </a:r>
            <a:endParaRPr kumimoji="0" lang="fr-FR" altLang="fr-FR" sz="1800" b="0" i="0" u="none" strike="noStrike" cap="none" normalizeH="0" baseline="0" dirty="0">
              <a:ln>
                <a:noFill/>
              </a:ln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6069881" y="3363838"/>
            <a:ext cx="2880320" cy="936104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  <a:miter lim="800000"/>
            <a:headEnd/>
            <a:tailEnd/>
          </a:ln>
          <a:effectLst>
            <a:outerShdw dist="28398" dir="3806097" algn="ctr" rotWithShape="0">
              <a:srgbClr val="205867">
                <a:alpha val="50000"/>
              </a:srgb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Times New Roman" pitchFamily="18" charset="0"/>
                <a:cs typeface="Arial" pitchFamily="34" charset="0"/>
                <a:sym typeface="Wingdings" pitchFamily="2" charset="2"/>
              </a:rPr>
              <a:t>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alibri" pitchFamily="34" charset="0"/>
                <a:cs typeface="Arial" pitchFamily="34" charset="0"/>
              </a:rPr>
              <a:t> </a:t>
            </a:r>
            <a:r>
              <a:rPr kumimoji="0" lang="fr-FR" altLang="fr-FR" sz="11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alibri" pitchFamily="34" charset="0"/>
                <a:cs typeface="Arial" pitchFamily="34" charset="0"/>
              </a:rPr>
              <a:t>Carrousel &amp; animations.</a:t>
            </a:r>
            <a:b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Arial" pitchFamily="34" charset="0"/>
              </a:rPr>
            </a:br>
            <a:r>
              <a:rPr kumimoji="0" lang="fr-FR" altLang="fr-FR" sz="1100" b="0" i="0" u="none" strike="noStrike" cap="none" normalizeH="0" baseline="0" dirty="0">
                <a:ln>
                  <a:noFill/>
                </a:ln>
                <a:effectLst/>
                <a:latin typeface="Calibri" pitchFamily="34" charset="0"/>
                <a:cs typeface="Arial" pitchFamily="34" charset="0"/>
              </a:rPr>
              <a:t>L’usage de carrousel est à éviter.  Tout contenu en mouvement, mis à jour automatiquement, clignotant ou en défilement doit pouvoir être stoppé, caché ou mis en pause par l’utilisateur.</a:t>
            </a:r>
          </a:p>
        </p:txBody>
      </p:sp>
    </p:spTree>
    <p:extLst>
      <p:ext uri="{BB962C8B-B14F-4D97-AF65-F5344CB8AC3E}">
        <p14:creationId xmlns:p14="http://schemas.microsoft.com/office/powerpoint/2010/main" val="1591843303"/>
      </p:ext>
    </p:extLst>
  </p:cSld>
  <p:clrMapOvr>
    <a:masterClrMapping/>
  </p:clrMapOvr>
  <p:transition spd="med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0" name="Picture 58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81" t="20211" r="30539" b="2989"/>
          <a:stretch/>
        </p:blipFill>
        <p:spPr bwMode="auto">
          <a:xfrm>
            <a:off x="650118" y="51470"/>
            <a:ext cx="5362042" cy="50328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 Box 2"/>
          <p:cNvSpPr txBox="1">
            <a:spLocks noChangeArrowheads="1"/>
          </p:cNvSpPr>
          <p:nvPr/>
        </p:nvSpPr>
        <p:spPr bwMode="auto">
          <a:xfrm>
            <a:off x="6084168" y="2139702"/>
            <a:ext cx="2880320" cy="648072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/>
          <a:lstStyle/>
          <a:p>
            <a:pPr lvl="0" fontAlgn="base">
              <a:spcBef>
                <a:spcPct val="0"/>
              </a:spcBef>
            </a:pPr>
            <a:r>
              <a:rPr lang="fr-FR" sz="1100" dirty="0">
                <a:solidFill>
                  <a:srgbClr val="FF0000"/>
                </a:solidFill>
                <a:latin typeface="Calibri"/>
                <a:ea typeface="Calibri"/>
                <a:cs typeface="Times New Roman"/>
                <a:sym typeface="Wingdings"/>
              </a:rPr>
              <a:t></a:t>
            </a:r>
            <a:r>
              <a:rPr kumimoji="0" lang="fr-FR" altLang="fr-FR" sz="1100" b="1" i="0" u="none" strike="noStrike" normalizeH="0" baseline="0" dirty="0">
                <a:solidFill>
                  <a:srgbClr val="FF0000"/>
                </a:solidFill>
                <a:latin typeface="Calibri" pitchFamily="34" charset="0"/>
                <a:cs typeface="Arial" pitchFamily="34" charset="0"/>
              </a:rPr>
              <a:t> Equivalent textuel.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fr-FR" altLang="fr-FR" sz="1100" i="0" u="none" strike="noStrike" normalizeH="0" baseline="0" dirty="0">
                <a:latin typeface="Calibri" pitchFamily="34" charset="0"/>
                <a:cs typeface="Arial" pitchFamily="34" charset="0"/>
              </a:rPr>
              <a:t>Associer à chaque image un équivalent textuel décrivant son contenu et/ou sa fonction.		</a:t>
            </a:r>
            <a:endParaRPr kumimoji="0" lang="fr-FR" altLang="fr-FR" sz="1800" i="0" u="none" strike="noStrike" normalizeH="0" baseline="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Text Box 3"/>
          <p:cNvSpPr txBox="1">
            <a:spLocks noChangeArrowheads="1"/>
          </p:cNvSpPr>
          <p:nvPr/>
        </p:nvSpPr>
        <p:spPr bwMode="auto">
          <a:xfrm>
            <a:off x="6084168" y="1419622"/>
            <a:ext cx="2880320" cy="5760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fr-FR" altLang="fr-FR" sz="1100" i="0" u="none" strike="noStrike" normalizeH="0" baseline="0" dirty="0">
                <a:solidFill>
                  <a:srgbClr val="FF0000"/>
                </a:solidFill>
                <a:latin typeface="Times New Roman" pitchFamily="18" charset="0"/>
                <a:cs typeface="Arial" pitchFamily="34" charset="0"/>
                <a:sym typeface="Wingdings" pitchFamily="2" charset="2"/>
              </a:rPr>
              <a:t></a:t>
            </a:r>
            <a:r>
              <a:rPr kumimoji="0" lang="fr-FR" altLang="fr-FR" sz="1100" b="1" i="0" u="none" strike="noStrike" normalizeH="0" baseline="0" dirty="0">
                <a:solidFill>
                  <a:srgbClr val="FF0000"/>
                </a:solidFill>
                <a:latin typeface="Calibri" pitchFamily="34" charset="0"/>
                <a:cs typeface="Arial" pitchFamily="34" charset="0"/>
              </a:rPr>
              <a:t> Boites de dialogue et nouvelle fenêtre.</a:t>
            </a:r>
            <a:br>
              <a:rPr kumimoji="0" lang="fr-FR" altLang="fr-FR" sz="1100" i="0" u="none" strike="noStrike" normalizeH="0" baseline="0" dirty="0">
                <a:latin typeface="Times New Roman" pitchFamily="18" charset="0"/>
                <a:cs typeface="Arial" pitchFamily="34" charset="0"/>
              </a:rPr>
            </a:br>
            <a:r>
              <a:rPr kumimoji="0" lang="fr-FR" altLang="fr-FR" sz="1100" i="0" u="none" strike="noStrike" normalizeH="0" baseline="0" dirty="0">
                <a:latin typeface="Calibri" pitchFamily="34" charset="0"/>
                <a:cs typeface="Arial" pitchFamily="34" charset="0"/>
              </a:rPr>
              <a:t>Éviter autant que possible les boites de dialogues et l’ouverture de nouvelles fenêtres</a:t>
            </a:r>
            <a:r>
              <a:rPr kumimoji="0" lang="fr-FR" altLang="fr-FR" sz="1100" i="0" u="none" strike="noStrike" normalizeH="0" baseline="0" dirty="0">
                <a:latin typeface="Times New Roman" pitchFamily="18" charset="0"/>
                <a:cs typeface="Arial" pitchFamily="34" charset="0"/>
              </a:rPr>
              <a:t>.</a:t>
            </a:r>
            <a:endParaRPr kumimoji="0" lang="fr-FR" altLang="fr-FR" sz="1800" i="0" u="none" strike="noStrike" normalizeH="0" baseline="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6084168" y="123478"/>
            <a:ext cx="2880320" cy="1152128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100" i="0" u="none" strike="noStrike" normalizeH="0" baseline="0" dirty="0">
                <a:solidFill>
                  <a:srgbClr val="FF0000"/>
                </a:solidFill>
                <a:latin typeface="Times New Roman" pitchFamily="18" charset="0"/>
                <a:cs typeface="Arial" pitchFamily="34" charset="0"/>
                <a:sym typeface="Wingdings" pitchFamily="2" charset="2"/>
              </a:rPr>
              <a:t></a:t>
            </a:r>
            <a:r>
              <a:rPr kumimoji="0" lang="fr-FR" altLang="fr-FR" sz="1100" b="1" i="0" u="none" strike="noStrike" normalizeH="0" baseline="0" dirty="0">
                <a:solidFill>
                  <a:srgbClr val="FF0000"/>
                </a:solidFill>
                <a:latin typeface="Calibri" pitchFamily="34" charset="0"/>
                <a:cs typeface="Arial" pitchFamily="34" charset="0"/>
              </a:rPr>
              <a:t> </a:t>
            </a:r>
            <a:r>
              <a:rPr lang="fr-FR" altLang="fr-FR" sz="1100" b="1" dirty="0">
                <a:solidFill>
                  <a:srgbClr val="FF0000"/>
                </a:solidFill>
                <a:latin typeface="Calibri" pitchFamily="34" charset="0"/>
                <a:cs typeface="Arial" pitchFamily="34" charset="0"/>
              </a:rPr>
              <a:t>Fil d’Ariane &amp; Plan du site.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lang="fr-FR" altLang="fr-FR" sz="1100" dirty="0">
                <a:latin typeface="Calibri" pitchFamily="34" charset="0"/>
                <a:cs typeface="Arial" pitchFamily="34" charset="0"/>
              </a:rPr>
              <a:t>S’assurer que plusieurs systèmes permettent de se situer et d’accéder à une page ou un contenu dans le site : un </a:t>
            </a:r>
            <a:r>
              <a:rPr kumimoji="0" lang="fr-FR" altLang="fr-FR" sz="1100" i="0" u="none" strike="noStrike" normalizeH="0" baseline="0" dirty="0">
                <a:latin typeface="Calibri" pitchFamily="34" charset="0"/>
                <a:cs typeface="Arial" pitchFamily="34" charset="0"/>
              </a:rPr>
              <a:t>outil de recherche sur l’ensemble du site, un plan du site, un menu de navigation global, un fil d’Ariane…</a:t>
            </a:r>
            <a:endParaRPr kumimoji="0" lang="fr-FR" altLang="fr-FR" sz="1800" i="0" u="none" strike="noStrike" normalizeH="0" baseline="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6084168" y="3579862"/>
            <a:ext cx="2880320" cy="958850"/>
          </a:xfrm>
          <a:prstGeom prst="rect">
            <a:avLst/>
          </a:prstGeom>
          <a:solidFill>
            <a:schemeClr val="bg1">
              <a:lumMod val="65000"/>
            </a:schemeClr>
          </a:solidFill>
          <a:ln w="38100">
            <a:solidFill>
              <a:srgbClr val="F2F2F2"/>
            </a:solidFill>
            <a:miter lim="800000"/>
            <a:headEnd/>
            <a:tailEnd/>
          </a:ln>
          <a:effectLst>
            <a:outerShdw dist="28398" dir="3806097" algn="ctr" rotWithShape="0">
              <a:srgbClr val="4E6128">
                <a:alpha val="50000"/>
              </a:srgb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fr-FR" altLang="fr-FR" sz="1100" b="1" i="0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Calibri" pitchFamily="34" charset="0"/>
                <a:cs typeface="Arial" pitchFamily="34" charset="0"/>
              </a:rPr>
              <a:t>Bonne pratique :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Calibri" pitchFamily="34" charset="0"/>
                <a:cs typeface="Arial" pitchFamily="34" charset="0"/>
              </a:rPr>
              <a:t> </a:t>
            </a:r>
            <a:r>
              <a:rPr lang="fr-FR" altLang="fr-FR" sz="1100" dirty="0">
                <a:latin typeface="Calibri" pitchFamily="34" charset="0"/>
                <a:cs typeface="Arial" pitchFamily="34" charset="0"/>
              </a:rPr>
              <a:t>les différentes parties de la page sont identifiables et distinguables.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100" b="1" i="0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Calibri" pitchFamily="34" charset="0"/>
                <a:cs typeface="Arial" pitchFamily="34" charset="0"/>
              </a:rPr>
              <a:t>Point de vigilance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Calibri" pitchFamily="34" charset="0"/>
                <a:cs typeface="Arial" pitchFamily="34" charset="0"/>
              </a:rPr>
              <a:t> : 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effectLst/>
                <a:latin typeface="Calibri" pitchFamily="34" charset="0"/>
                <a:cs typeface="Arial" pitchFamily="34" charset="0"/>
              </a:rPr>
              <a:t>conserver la cohérence des regroupements et des différentes régions à l’intérieur du site.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8297788"/>
      </p:ext>
    </p:extLst>
  </p:cSld>
  <p:clrMapOvr>
    <a:masterClrMapping/>
  </p:clrMapOvr>
  <p:transition spd="med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7584" y="483518"/>
            <a:ext cx="4032448" cy="3816424"/>
          </a:xfrm>
        </p:spPr>
        <p:txBody>
          <a:bodyPr>
            <a:noAutofit/>
          </a:bodyPr>
          <a:lstStyle/>
          <a:p>
            <a:pPr>
              <a:spcBef>
                <a:spcPts val="300"/>
              </a:spcBef>
            </a:pPr>
            <a:r>
              <a:rPr lang="fr-FR" sz="1000" b="1" dirty="0">
                <a:latin typeface="Helvetica 55 Roman" panose="020B0604020202020204" pitchFamily="34" charset="0"/>
              </a:rPr>
              <a:t>Contenu textuel</a:t>
            </a:r>
          </a:p>
          <a:p>
            <a:pPr>
              <a:lnSpc>
                <a:spcPct val="120000"/>
              </a:lnSpc>
              <a:spcBef>
                <a:spcPts val="300"/>
              </a:spcBef>
              <a:buClr>
                <a:srgbClr val="FF7900"/>
              </a:buClr>
              <a:buSzPct val="90000"/>
            </a:pPr>
            <a:r>
              <a:rPr lang="fr-FR" sz="900" dirty="0">
                <a:latin typeface="Helvetica 55 Roman" panose="020B0604020202020204" pitchFamily="34" charset="0"/>
              </a:rPr>
              <a:t>S’assurer que les contenus textuels soient structurés avec la sémantique appropriée</a:t>
            </a:r>
          </a:p>
          <a:p>
            <a:pPr marL="85725" lvl="0" indent="-85725">
              <a:spcBef>
                <a:spcPts val="300"/>
              </a:spcBef>
              <a:buClr>
                <a:srgbClr val="FF7900"/>
              </a:buClr>
              <a:buSzPct val="90000"/>
              <a:buFont typeface="Arial" panose="020B0604020202020204" pitchFamily="34" charset="0"/>
              <a:buChar char="•"/>
            </a:pPr>
            <a:r>
              <a:rPr lang="fr-FR" sz="900" dirty="0">
                <a:solidFill>
                  <a:srgbClr val="FF0000"/>
                </a:solidFill>
                <a:latin typeface="Helvetica 65 Medium" panose="020B0604020202020204" pitchFamily="34" charset="0"/>
              </a:rPr>
              <a:t>Donner un titre aux pages</a:t>
            </a:r>
          </a:p>
          <a:p>
            <a:pPr marL="85725" lvl="0" indent="-85725">
              <a:spcBef>
                <a:spcPts val="300"/>
              </a:spcBef>
              <a:buClr>
                <a:srgbClr val="FF7900"/>
              </a:buClr>
              <a:buSzPct val="90000"/>
              <a:buFont typeface="Arial" panose="020B0604020202020204" pitchFamily="34" charset="0"/>
              <a:buChar char="•"/>
            </a:pPr>
            <a:r>
              <a:rPr lang="fr-FR" sz="900" dirty="0">
                <a:solidFill>
                  <a:srgbClr val="FF0000"/>
                </a:solidFill>
                <a:latin typeface="Helvetica 65 Medium" panose="020B0604020202020204" pitchFamily="34" charset="0"/>
              </a:rPr>
              <a:t>Donner des titres aux rubriques</a:t>
            </a:r>
          </a:p>
          <a:p>
            <a:pPr marL="85725" lvl="0" indent="-85725">
              <a:spcBef>
                <a:spcPts val="300"/>
              </a:spcBef>
              <a:buClr>
                <a:srgbClr val="FF7900"/>
              </a:buClr>
              <a:buSzPct val="90000"/>
              <a:buFont typeface="Arial" panose="020B0604020202020204" pitchFamily="34" charset="0"/>
              <a:buChar char="•"/>
            </a:pPr>
            <a:r>
              <a:rPr lang="fr-FR" sz="900" dirty="0">
                <a:latin typeface="Helvetica 65 Medium" panose="020B0604020202020204" pitchFamily="34" charset="0"/>
              </a:rPr>
              <a:t>Structurer les tableaux de données</a:t>
            </a:r>
          </a:p>
          <a:p>
            <a:pPr>
              <a:spcBef>
                <a:spcPts val="300"/>
              </a:spcBef>
            </a:pPr>
            <a:r>
              <a:rPr lang="fr-FR" sz="1000" b="1" dirty="0">
                <a:latin typeface="Helvetica 55 Roman" panose="020B0604020202020204" pitchFamily="34" charset="0"/>
              </a:rPr>
              <a:t>Contenu non-textuel</a:t>
            </a:r>
          </a:p>
          <a:p>
            <a:pPr>
              <a:spcBef>
                <a:spcPts val="300"/>
              </a:spcBef>
              <a:buClr>
                <a:srgbClr val="FF7900"/>
              </a:buClr>
              <a:buSzPct val="90000"/>
            </a:pPr>
            <a:r>
              <a:rPr lang="fr-FR" sz="900" dirty="0">
                <a:latin typeface="Helvetica 55 Roman" panose="020B0604020202020204" pitchFamily="34" charset="0"/>
              </a:rPr>
              <a:t>S’assurer qu’une alternative aux contenus non-textuels soit proposée à l’utilisateur</a:t>
            </a:r>
          </a:p>
          <a:p>
            <a:pPr marL="85725" lvl="0" indent="-85725">
              <a:spcBef>
                <a:spcPts val="300"/>
              </a:spcBef>
              <a:buClr>
                <a:srgbClr val="FF7900"/>
              </a:buClr>
              <a:buSzPct val="90000"/>
              <a:buFont typeface="Arial" panose="020B0604020202020204" pitchFamily="34" charset="0"/>
              <a:buChar char="•"/>
            </a:pPr>
            <a:r>
              <a:rPr lang="fr-FR" sz="900" b="1" dirty="0">
                <a:solidFill>
                  <a:srgbClr val="A85000"/>
                </a:solidFill>
                <a:latin typeface="Helvetica 65 Medium" panose="020B0604020202020204" pitchFamily="34" charset="0"/>
              </a:rPr>
              <a:t>Définir des équivalents textuels</a:t>
            </a:r>
          </a:p>
          <a:p>
            <a:pPr marL="85725" lvl="0" indent="-85725">
              <a:spcBef>
                <a:spcPts val="300"/>
              </a:spcBef>
              <a:buClr>
                <a:srgbClr val="FF7900"/>
              </a:buClr>
              <a:buSzPct val="90000"/>
              <a:buFont typeface="Arial" panose="020B0604020202020204" pitchFamily="34" charset="0"/>
              <a:buChar char="•"/>
            </a:pPr>
            <a:r>
              <a:rPr lang="fr-FR" sz="900" dirty="0">
                <a:latin typeface="Helvetica 65 Medium" panose="020B0604020202020204" pitchFamily="34" charset="0"/>
              </a:rPr>
              <a:t>Rendre accessible les pistes audio ou vidéo</a:t>
            </a:r>
          </a:p>
          <a:p>
            <a:pPr marL="85725" lvl="0" indent="-85725">
              <a:spcBef>
                <a:spcPts val="300"/>
              </a:spcBef>
              <a:buClr>
                <a:srgbClr val="FF7900"/>
              </a:buClr>
              <a:buSzPct val="90000"/>
              <a:buFont typeface="Arial" panose="020B0604020202020204" pitchFamily="34" charset="0"/>
              <a:buChar char="•"/>
            </a:pPr>
            <a:r>
              <a:rPr lang="fr-FR" sz="900" dirty="0">
                <a:latin typeface="Helvetica 65 Medium" panose="020B0604020202020204" pitchFamily="34" charset="0"/>
              </a:rPr>
              <a:t>Éviter les </a:t>
            </a:r>
            <a:r>
              <a:rPr lang="fr-FR" sz="900" dirty="0" err="1">
                <a:latin typeface="Helvetica 65 Medium" panose="020B0604020202020204" pitchFamily="34" charset="0"/>
              </a:rPr>
              <a:t>captcha</a:t>
            </a:r>
            <a:endParaRPr lang="fr-FR" sz="900" dirty="0">
              <a:latin typeface="Helvetica 65 Medium" panose="020B0604020202020204" pitchFamily="34" charset="0"/>
            </a:endParaRPr>
          </a:p>
          <a:p>
            <a:pPr>
              <a:spcBef>
                <a:spcPts val="300"/>
              </a:spcBef>
            </a:pPr>
            <a:r>
              <a:rPr lang="fr-FR" sz="1000" b="1" dirty="0">
                <a:latin typeface="Helvetica 55 Roman" panose="020B0604020202020204" pitchFamily="34" charset="0"/>
              </a:rPr>
              <a:t>Couleurs et contrastes</a:t>
            </a:r>
          </a:p>
          <a:p>
            <a:pPr>
              <a:spcBef>
                <a:spcPts val="300"/>
              </a:spcBef>
              <a:buClr>
                <a:srgbClr val="FF7900"/>
              </a:buClr>
              <a:buSzPct val="90000"/>
            </a:pPr>
            <a:r>
              <a:rPr lang="fr-FR" sz="900" dirty="0">
                <a:latin typeface="Helvetica 55 Roman" panose="020B0604020202020204" pitchFamily="34" charset="0"/>
              </a:rPr>
              <a:t>S’assurer que les couleurs utilisés ne posent pas de problème à l’utilisateur</a:t>
            </a:r>
          </a:p>
          <a:p>
            <a:pPr marL="85725" lvl="0" indent="-85725">
              <a:spcBef>
                <a:spcPts val="300"/>
              </a:spcBef>
              <a:buClr>
                <a:srgbClr val="FF7900"/>
              </a:buClr>
              <a:buSzPct val="90000"/>
              <a:buFont typeface="Arial" panose="020B0604020202020204" pitchFamily="34" charset="0"/>
              <a:buChar char="•"/>
            </a:pPr>
            <a:r>
              <a:rPr lang="fr-FR" sz="900" dirty="0">
                <a:latin typeface="Helvetica 65 Medium" panose="020B0604020202020204" pitchFamily="34" charset="0"/>
              </a:rPr>
              <a:t>Ne pas utiliser la couleur ou l’information sensorielle comme seule source d’information</a:t>
            </a:r>
          </a:p>
          <a:p>
            <a:pPr marL="85725" indent="-85725">
              <a:spcBef>
                <a:spcPts val="300"/>
              </a:spcBef>
              <a:buClr>
                <a:srgbClr val="FF7900"/>
              </a:buClr>
              <a:buSzPct val="90000"/>
              <a:buFont typeface="Arial" panose="020B0604020202020204" pitchFamily="34" charset="0"/>
              <a:buChar char="•"/>
            </a:pPr>
            <a:r>
              <a:rPr lang="fr-FR" sz="900" dirty="0">
                <a:latin typeface="Helvetica 65 Medium" panose="020B0604020202020204" pitchFamily="34" charset="0"/>
              </a:rPr>
              <a:t>Assurer un contraste suffisant entre texte et fond</a:t>
            </a:r>
          </a:p>
          <a:p>
            <a:pPr>
              <a:spcBef>
                <a:spcPts val="300"/>
              </a:spcBef>
            </a:pPr>
            <a:r>
              <a:rPr lang="fr-FR" sz="1000" b="1" dirty="0">
                <a:latin typeface="Helvetica 55 Roman" panose="020B0604020202020204" pitchFamily="34" charset="0"/>
              </a:rPr>
              <a:t>Navigation générale</a:t>
            </a:r>
          </a:p>
          <a:p>
            <a:pPr>
              <a:spcBef>
                <a:spcPts val="300"/>
              </a:spcBef>
              <a:buClr>
                <a:srgbClr val="FF7900"/>
              </a:buClr>
              <a:buSzPct val="90000"/>
            </a:pPr>
            <a:r>
              <a:rPr lang="fr-FR" sz="900" dirty="0">
                <a:latin typeface="Helvetica 55 Roman" panose="020B0604020202020204" pitchFamily="34" charset="0"/>
              </a:rPr>
              <a:t>S’assurer que l’utilisateur navigue facilement dans une page et plus </a:t>
            </a:r>
            <a:br>
              <a:rPr lang="fr-FR" sz="900" dirty="0">
                <a:latin typeface="Helvetica 55 Roman" panose="020B0604020202020204" pitchFamily="34" charset="0"/>
              </a:rPr>
            </a:br>
            <a:r>
              <a:rPr lang="fr-FR" sz="900" dirty="0">
                <a:latin typeface="Helvetica 55 Roman" panose="020B0604020202020204" pitchFamily="34" charset="0"/>
              </a:rPr>
              <a:t>globalement dans un site</a:t>
            </a:r>
          </a:p>
          <a:p>
            <a:pPr marL="85725" lvl="0" indent="-85725">
              <a:spcBef>
                <a:spcPts val="300"/>
              </a:spcBef>
              <a:buClr>
                <a:srgbClr val="FF7900"/>
              </a:buClr>
              <a:buSzPct val="90000"/>
              <a:buFont typeface="Arial" panose="020B0604020202020204" pitchFamily="34" charset="0"/>
              <a:buChar char="•"/>
            </a:pPr>
            <a:r>
              <a:rPr lang="fr-FR" sz="900" b="1" dirty="0">
                <a:solidFill>
                  <a:srgbClr val="A85000"/>
                </a:solidFill>
                <a:latin typeface="Helvetica 65 Medium" panose="020B0604020202020204" pitchFamily="34" charset="0"/>
              </a:rPr>
              <a:t>Situer explicitement la page dans le site et fournir plusieurs moyens d'y accéder </a:t>
            </a:r>
          </a:p>
          <a:p>
            <a:pPr marL="85725" lvl="0" indent="-85725">
              <a:spcBef>
                <a:spcPts val="300"/>
              </a:spcBef>
              <a:buClr>
                <a:srgbClr val="FF7900"/>
              </a:buClr>
              <a:buSzPct val="90000"/>
              <a:buFont typeface="Arial" panose="020B0604020202020204" pitchFamily="34" charset="0"/>
              <a:buChar char="•"/>
            </a:pPr>
            <a:r>
              <a:rPr lang="fr-FR" sz="900" dirty="0">
                <a:latin typeface="Helvetica 65 Medium" panose="020B0604020202020204" pitchFamily="34" charset="0"/>
              </a:rPr>
              <a:t>Rassurer l’utilisateur par des messages contextuels</a:t>
            </a:r>
          </a:p>
          <a:p>
            <a:pPr marL="85725" lvl="0" indent="-85725">
              <a:spcBef>
                <a:spcPts val="300"/>
              </a:spcBef>
              <a:buClr>
                <a:srgbClr val="FF7900"/>
              </a:buClr>
              <a:buSzPct val="90000"/>
              <a:buFont typeface="Arial" panose="020B0604020202020204" pitchFamily="34" charset="0"/>
              <a:buChar char="•"/>
            </a:pPr>
            <a:r>
              <a:rPr lang="fr-FR" sz="900" b="1" dirty="0">
                <a:solidFill>
                  <a:srgbClr val="A85000"/>
                </a:solidFill>
                <a:latin typeface="Helvetica 65 Medium" panose="020B0604020202020204" pitchFamily="34" charset="0"/>
              </a:rPr>
              <a:t>Permettre à l’utilisateur de contrôler les animations</a:t>
            </a:r>
          </a:p>
          <a:p>
            <a:pPr marL="85725" lvl="0" indent="-85725">
              <a:spcBef>
                <a:spcPts val="300"/>
              </a:spcBef>
              <a:buClr>
                <a:srgbClr val="FF7900"/>
              </a:buClr>
              <a:buSzPct val="90000"/>
              <a:buFont typeface="Arial" panose="020B0604020202020204" pitchFamily="34" charset="0"/>
              <a:buChar char="•"/>
            </a:pPr>
            <a:r>
              <a:rPr lang="fr-FR" sz="900" b="1" dirty="0">
                <a:solidFill>
                  <a:srgbClr val="A85000"/>
                </a:solidFill>
                <a:latin typeface="Helvetica 65 Medium" panose="020B0604020202020204" pitchFamily="34" charset="0"/>
              </a:rPr>
              <a:t>Éviter les boites de dialogues et l’ouverture de nouvelles fenêtres</a:t>
            </a:r>
          </a:p>
          <a:p>
            <a:pPr marL="85725" lvl="0" indent="-85725">
              <a:spcBef>
                <a:spcPts val="300"/>
              </a:spcBef>
              <a:buClr>
                <a:srgbClr val="FF7900"/>
              </a:buClr>
              <a:buSzPct val="90000"/>
              <a:buFont typeface="Arial" panose="020B0604020202020204" pitchFamily="34" charset="0"/>
              <a:buChar char="•"/>
            </a:pPr>
            <a:r>
              <a:rPr lang="fr-FR" sz="900" dirty="0">
                <a:latin typeface="Helvetica 65 Medium" panose="020B0604020202020204" pitchFamily="34" charset="0"/>
              </a:rPr>
              <a:t>S’assurer que l’utilisateur garde le contrôle du système lors des interactions</a:t>
            </a:r>
          </a:p>
          <a:p>
            <a:pPr marL="85725" lvl="0" indent="-85725">
              <a:spcBef>
                <a:spcPts val="300"/>
              </a:spcBef>
              <a:buClr>
                <a:srgbClr val="FF7900"/>
              </a:buClr>
              <a:buSzPct val="90000"/>
              <a:buFont typeface="Arial" panose="020B0604020202020204" pitchFamily="34" charset="0"/>
              <a:buChar char="•"/>
            </a:pPr>
            <a:r>
              <a:rPr lang="fr-FR" sz="900" dirty="0">
                <a:solidFill>
                  <a:srgbClr val="FF0000"/>
                </a:solidFill>
                <a:latin typeface="Helvetica 65 Medium" panose="020B0604020202020204" pitchFamily="34" charset="0"/>
              </a:rPr>
              <a:t>Libeller les liens et boutons de façon concise et sans équivoque</a:t>
            </a:r>
          </a:p>
          <a:p>
            <a:pPr marL="85725" lvl="0" indent="-85725">
              <a:spcBef>
                <a:spcPts val="300"/>
              </a:spcBef>
              <a:buClr>
                <a:srgbClr val="FF7900"/>
              </a:buClr>
              <a:buSzPct val="90000"/>
              <a:buFont typeface="Arial" panose="020B0604020202020204" pitchFamily="34" charset="0"/>
              <a:buChar char="•"/>
            </a:pPr>
            <a:r>
              <a:rPr lang="fr-FR" sz="900" dirty="0">
                <a:latin typeface="Helvetica 65 Medium" panose="020B0604020202020204" pitchFamily="34" charset="0"/>
              </a:rPr>
              <a:t>Fournir des liens d’évitement</a:t>
            </a:r>
          </a:p>
          <a:p>
            <a:pPr>
              <a:spcBef>
                <a:spcPts val="300"/>
              </a:spcBef>
            </a:pPr>
            <a:endParaRPr lang="fr-FR" sz="900" dirty="0">
              <a:latin typeface="Helvetica 55 Roman" panose="020B0604020202020204" pitchFamily="34" charset="0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932040" y="483518"/>
            <a:ext cx="4032448" cy="381642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914400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bg1"/>
              </a:buClr>
              <a:buSzPct val="25000"/>
              <a:buFont typeface="Calibri" pitchFamily="34" charset="0"/>
              <a:buNone/>
              <a:tabLst/>
              <a:defRPr sz="1400" kern="1200" spc="-20" baseline="0">
                <a:solidFill>
                  <a:schemeClr val="tx1"/>
                </a:solidFill>
                <a:latin typeface="Helvetica 75 Bold" panose="020B0804020202020204" pitchFamily="34" charset="0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bg1"/>
              </a:buClr>
              <a:buSzPct val="25000"/>
              <a:buFont typeface="Calibri" panose="020F0502020204030204" pitchFamily="34" charset="0"/>
              <a:buNone/>
              <a:defRPr sz="1800" kern="1200" spc="-20" baseline="0">
                <a:solidFill>
                  <a:srgbClr val="F16E00"/>
                </a:solidFill>
                <a:latin typeface="Helvetica 75 Bold" panose="020B0804020202020204" pitchFamily="34" charset="0"/>
                <a:ea typeface="+mn-ea"/>
                <a:cs typeface="+mn-cs"/>
              </a:defRPr>
            </a:lvl2pPr>
            <a:lvl3pPr marL="180975" marR="0" indent="-180975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7900"/>
              </a:buClr>
              <a:buSzTx/>
              <a:buFont typeface="Wingdings" panose="05000000000000000000" pitchFamily="2" charset="2"/>
              <a:buChar char="§"/>
              <a:tabLst/>
              <a:defRPr sz="1400" kern="1200" spc="-20" baseline="0">
                <a:solidFill>
                  <a:schemeClr val="tx1"/>
                </a:solidFill>
                <a:latin typeface="Helvetica 75 Bold" panose="020B0804020202020204" pitchFamily="34" charset="0"/>
                <a:ea typeface="+mn-ea"/>
                <a:cs typeface="+mn-cs"/>
              </a:defRPr>
            </a:lvl3pPr>
            <a:lvl4pPr marL="407988" marR="0" indent="-1905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–"/>
              <a:tabLst/>
              <a:defRPr sz="1400" kern="1200" spc="-20" baseline="0">
                <a:solidFill>
                  <a:schemeClr val="tx1"/>
                </a:solidFill>
                <a:latin typeface="Helvetica 55 Roman" panose="000B0500000000000000" pitchFamily="34" charset="0"/>
                <a:ea typeface="+mn-ea"/>
                <a:cs typeface="+mn-cs"/>
              </a:defRPr>
            </a:lvl4pPr>
            <a:lvl5pPr marL="595313" indent="-173038" algn="l" defTabSz="914400" rtl="0" eaLnBrk="1" latinLnBrk="0" hangingPunct="1">
              <a:lnSpc>
                <a:spcPct val="90000"/>
              </a:lnSpc>
              <a:spcBef>
                <a:spcPct val="20000"/>
              </a:spcBef>
              <a:buClrTx/>
              <a:buFont typeface="Arial" panose="020B0604020202020204" pitchFamily="34" charset="0"/>
              <a:buChar char="•"/>
              <a:defRPr sz="1400" kern="1200" spc="-20" baseline="0">
                <a:solidFill>
                  <a:schemeClr val="tx1"/>
                </a:solidFill>
                <a:latin typeface="Helvetica 55 Roman" panose="000B0500000000000000" pitchFamily="34" charset="0"/>
                <a:ea typeface="+mn-ea"/>
                <a:cs typeface="+mn-cs"/>
              </a:defRPr>
            </a:lvl5pPr>
            <a:lvl6pPr marL="800100" indent="-190500" algn="l" defTabSz="914400" rtl="0" eaLnBrk="1" latinLnBrk="0" hangingPunct="1">
              <a:spcBef>
                <a:spcPct val="20000"/>
              </a:spcBef>
              <a:buClrTx/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Helvetica 55 Roman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fr-FR" sz="1000" b="1" dirty="0"/>
              <a:t>Navigation clavier</a:t>
            </a:r>
          </a:p>
          <a:p>
            <a:pPr>
              <a:lnSpc>
                <a:spcPct val="100000"/>
              </a:lnSpc>
              <a:spcBef>
                <a:spcPts val="300"/>
              </a:spcBef>
              <a:buClr>
                <a:srgbClr val="FF7900"/>
              </a:buClr>
              <a:buSzPct val="90000"/>
            </a:pPr>
            <a:r>
              <a:rPr lang="fr-FR" sz="900" dirty="0">
                <a:latin typeface="Helvetica 55 Roman" panose="020B0604020202020204" pitchFamily="34" charset="0"/>
              </a:rPr>
              <a:t>S’assurer que l’utilisateur puisse naviguer uniquement à l’aide du clavier</a:t>
            </a:r>
          </a:p>
          <a:p>
            <a:pPr marL="85725" lvl="0" indent="-85725">
              <a:lnSpc>
                <a:spcPct val="100000"/>
              </a:lnSpc>
              <a:spcBef>
                <a:spcPts val="300"/>
              </a:spcBef>
              <a:buClr>
                <a:srgbClr val="FF7900"/>
              </a:buClr>
              <a:buSzPct val="90000"/>
              <a:buFont typeface="Arial" panose="020B0604020202020204" pitchFamily="34" charset="0"/>
              <a:buChar char="•"/>
            </a:pPr>
            <a:r>
              <a:rPr lang="fr-FR" sz="900" dirty="0">
                <a:latin typeface="Helvetica 65 Medium" panose="020B0604020202020204" pitchFamily="34" charset="0"/>
              </a:rPr>
              <a:t>S’assurer que l'ordre de lecture et les déplacements du focus sont logiques et cohérents</a:t>
            </a:r>
          </a:p>
          <a:p>
            <a:pPr marL="85725" lvl="0" indent="-85725">
              <a:lnSpc>
                <a:spcPct val="100000"/>
              </a:lnSpc>
              <a:spcBef>
                <a:spcPts val="300"/>
              </a:spcBef>
              <a:buClr>
                <a:srgbClr val="FF7900"/>
              </a:buClr>
              <a:buSzPct val="90000"/>
              <a:buFont typeface="Arial" panose="020B0604020202020204" pitchFamily="34" charset="0"/>
              <a:buChar char="•"/>
            </a:pPr>
            <a:r>
              <a:rPr lang="fr-FR" sz="900" dirty="0">
                <a:latin typeface="Helvetica 65 Medium" panose="020B0604020202020204" pitchFamily="34" charset="0"/>
              </a:rPr>
              <a:t>Assurer une bonne visibilité du focus</a:t>
            </a:r>
          </a:p>
          <a:p>
            <a:pPr marL="85725" lvl="0" indent="-85725">
              <a:lnSpc>
                <a:spcPct val="100000"/>
              </a:lnSpc>
              <a:spcBef>
                <a:spcPts val="300"/>
              </a:spcBef>
              <a:buClr>
                <a:srgbClr val="FF7900"/>
              </a:buClr>
              <a:buSzPct val="90000"/>
              <a:buFont typeface="Arial" panose="020B0604020202020204" pitchFamily="34" charset="0"/>
              <a:buChar char="•"/>
            </a:pPr>
            <a:r>
              <a:rPr lang="fr-FR" sz="900" dirty="0">
                <a:latin typeface="Helvetica 65 Medium" panose="020B0604020202020204" pitchFamily="34" charset="0"/>
              </a:rPr>
              <a:t>Permettre une navigation uniquement clavier</a:t>
            </a:r>
          </a:p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fr-FR" sz="1000" b="1" dirty="0"/>
              <a:t>Mise en page</a:t>
            </a:r>
          </a:p>
          <a:p>
            <a:pPr>
              <a:lnSpc>
                <a:spcPct val="100000"/>
              </a:lnSpc>
              <a:spcBef>
                <a:spcPts val="300"/>
              </a:spcBef>
              <a:buClr>
                <a:srgbClr val="FF7900"/>
              </a:buClr>
              <a:buSzPct val="90000"/>
            </a:pPr>
            <a:r>
              <a:rPr lang="fr-FR" sz="900" dirty="0">
                <a:latin typeface="Helvetica 55 Roman" panose="020B0604020202020204" pitchFamily="34" charset="0"/>
              </a:rPr>
              <a:t>S’assurer que la mise en page soit adaptée à l’utilisateur.</a:t>
            </a:r>
          </a:p>
          <a:p>
            <a:pPr marL="85725" lvl="0" indent="-85725">
              <a:lnSpc>
                <a:spcPct val="100000"/>
              </a:lnSpc>
              <a:spcBef>
                <a:spcPts val="300"/>
              </a:spcBef>
              <a:buClr>
                <a:srgbClr val="FF7900"/>
              </a:buClr>
              <a:buSzPct val="90000"/>
              <a:buFont typeface="Arial" panose="020B0604020202020204" pitchFamily="34" charset="0"/>
              <a:buChar char="•"/>
            </a:pPr>
            <a:r>
              <a:rPr lang="fr-FR" sz="900" b="1" dirty="0">
                <a:solidFill>
                  <a:srgbClr val="A85000"/>
                </a:solidFill>
                <a:latin typeface="Helvetica 65 Medium" panose="020B0604020202020204" pitchFamily="34" charset="0"/>
              </a:rPr>
              <a:t>Identifier les différentes régions et éléments de la page et veiller à la cohérence des regroupements</a:t>
            </a:r>
          </a:p>
          <a:p>
            <a:pPr marL="85725" lvl="0" indent="-85725">
              <a:lnSpc>
                <a:spcPct val="100000"/>
              </a:lnSpc>
              <a:spcBef>
                <a:spcPts val="300"/>
              </a:spcBef>
              <a:buClr>
                <a:srgbClr val="FF7900"/>
              </a:buClr>
              <a:buSzPct val="90000"/>
              <a:buFont typeface="Arial" panose="020B0604020202020204" pitchFamily="34" charset="0"/>
              <a:buChar char="•"/>
            </a:pPr>
            <a:r>
              <a:rPr lang="fr-FR" sz="900" dirty="0">
                <a:latin typeface="Helvetica 65 Medium" panose="020B0604020202020204" pitchFamily="34" charset="0"/>
              </a:rPr>
              <a:t>Aérer ou rendre possible l’aération des textes</a:t>
            </a:r>
          </a:p>
          <a:p>
            <a:pPr marL="85725" lvl="0" indent="-85725">
              <a:lnSpc>
                <a:spcPct val="100000"/>
              </a:lnSpc>
              <a:spcBef>
                <a:spcPts val="300"/>
              </a:spcBef>
              <a:buClr>
                <a:srgbClr val="FF7900"/>
              </a:buClr>
              <a:buSzPct val="90000"/>
              <a:buFont typeface="Arial" panose="020B0604020202020204" pitchFamily="34" charset="0"/>
              <a:buChar char="•"/>
            </a:pPr>
            <a:r>
              <a:rPr lang="fr-FR" sz="900" dirty="0">
                <a:latin typeface="Helvetica 65 Medium" panose="020B0604020202020204" pitchFamily="34" charset="0"/>
              </a:rPr>
              <a:t>Utiliser des tailles relatives pour faire du web adaptatif</a:t>
            </a:r>
          </a:p>
          <a:p>
            <a:pPr marL="85725" lvl="0" indent="-85725">
              <a:lnSpc>
                <a:spcPct val="100000"/>
              </a:lnSpc>
              <a:spcBef>
                <a:spcPts val="300"/>
              </a:spcBef>
              <a:buClr>
                <a:srgbClr val="FF7900"/>
              </a:buClr>
              <a:buSzPct val="90000"/>
              <a:buFont typeface="Arial" panose="020B0604020202020204" pitchFamily="34" charset="0"/>
              <a:buChar char="•"/>
            </a:pPr>
            <a:r>
              <a:rPr lang="fr-FR" sz="900" dirty="0">
                <a:latin typeface="Helvetica 65 Medium" panose="020B0604020202020204" pitchFamily="34" charset="0"/>
              </a:rPr>
              <a:t>Définir des zones sensibles de taille suffisante</a:t>
            </a:r>
          </a:p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fr-FR" sz="1000" b="1" dirty="0"/>
              <a:t>Formulaires</a:t>
            </a:r>
          </a:p>
          <a:p>
            <a:pPr>
              <a:lnSpc>
                <a:spcPct val="100000"/>
              </a:lnSpc>
              <a:spcBef>
                <a:spcPts val="300"/>
              </a:spcBef>
              <a:buClr>
                <a:srgbClr val="FF7900"/>
              </a:buClr>
              <a:buSzPct val="90000"/>
            </a:pPr>
            <a:r>
              <a:rPr lang="fr-FR" sz="900" dirty="0">
                <a:latin typeface="Helvetica 55 Roman" panose="020B0604020202020204" pitchFamily="34" charset="0"/>
              </a:rPr>
              <a:t>S’assurer que l’utilisateur puisse efficacement compléter les formulaires</a:t>
            </a:r>
          </a:p>
          <a:p>
            <a:pPr marL="85725" lvl="0" indent="-85725">
              <a:lnSpc>
                <a:spcPct val="100000"/>
              </a:lnSpc>
              <a:spcBef>
                <a:spcPts val="300"/>
              </a:spcBef>
              <a:buClr>
                <a:srgbClr val="FF7900"/>
              </a:buClr>
              <a:buSzPct val="90000"/>
              <a:buFont typeface="Arial" panose="020B0604020202020204" pitchFamily="34" charset="0"/>
              <a:buChar char="•"/>
            </a:pPr>
            <a:r>
              <a:rPr lang="fr-FR" sz="900" dirty="0">
                <a:latin typeface="Helvetica 65 Medium" panose="020B0604020202020204" pitchFamily="34" charset="0"/>
              </a:rPr>
              <a:t>Faciliter la complétion des formulaires</a:t>
            </a:r>
          </a:p>
          <a:p>
            <a:pPr marL="85725" lvl="0" indent="-85725">
              <a:lnSpc>
                <a:spcPct val="100000"/>
              </a:lnSpc>
              <a:spcBef>
                <a:spcPts val="300"/>
              </a:spcBef>
              <a:buClr>
                <a:srgbClr val="FF7900"/>
              </a:buClr>
              <a:buSzPct val="90000"/>
              <a:buFont typeface="Arial" panose="020B0604020202020204" pitchFamily="34" charset="0"/>
              <a:buChar char="•"/>
            </a:pPr>
            <a:r>
              <a:rPr lang="fr-FR" sz="900" dirty="0">
                <a:latin typeface="Helvetica 65 Medium" panose="020B0604020202020204" pitchFamily="34" charset="0"/>
              </a:rPr>
              <a:t>Protéger l’utilisateur des erreurs dans les formulaires</a:t>
            </a:r>
          </a:p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fr-FR" sz="1000" b="1" dirty="0"/>
              <a:t>Tactile et interactions</a:t>
            </a:r>
          </a:p>
          <a:p>
            <a:pPr>
              <a:lnSpc>
                <a:spcPct val="100000"/>
              </a:lnSpc>
              <a:spcBef>
                <a:spcPts val="300"/>
              </a:spcBef>
              <a:buClr>
                <a:srgbClr val="FF7900"/>
              </a:buClr>
              <a:buSzPct val="90000"/>
            </a:pPr>
            <a:r>
              <a:rPr lang="fr-FR" sz="900" dirty="0">
                <a:latin typeface="Helvetica 55 Roman" panose="020B0604020202020204" pitchFamily="34" charset="0"/>
              </a:rPr>
              <a:t>S’assurer que l’utilisateur garde le contrôle sur les interactions, en particulier tactiles</a:t>
            </a:r>
          </a:p>
          <a:p>
            <a:pPr marL="85725" lvl="0" indent="-85725">
              <a:lnSpc>
                <a:spcPct val="100000"/>
              </a:lnSpc>
              <a:spcBef>
                <a:spcPts val="300"/>
              </a:spcBef>
              <a:buClr>
                <a:srgbClr val="FF7900"/>
              </a:buClr>
              <a:buSzPct val="90000"/>
              <a:buFont typeface="Arial" panose="020B0604020202020204" pitchFamily="34" charset="0"/>
              <a:buChar char="•"/>
            </a:pPr>
            <a:r>
              <a:rPr lang="fr-FR" sz="900" dirty="0">
                <a:latin typeface="Helvetica 65 Medium" panose="020B0604020202020204" pitchFamily="34" charset="0"/>
              </a:rPr>
              <a:t>Permettre à l’utilisateur de choisir l’orientation de l’écran</a:t>
            </a:r>
          </a:p>
          <a:p>
            <a:pPr marL="85725" lvl="0" indent="-85725">
              <a:lnSpc>
                <a:spcPct val="100000"/>
              </a:lnSpc>
              <a:spcBef>
                <a:spcPts val="300"/>
              </a:spcBef>
              <a:buClr>
                <a:srgbClr val="FF7900"/>
              </a:buClr>
              <a:buSzPct val="90000"/>
              <a:buFont typeface="Arial" panose="020B0604020202020204" pitchFamily="34" charset="0"/>
              <a:buChar char="•"/>
            </a:pPr>
            <a:r>
              <a:rPr lang="fr-FR" sz="900" dirty="0">
                <a:latin typeface="Helvetica 65 Medium" panose="020B0604020202020204" pitchFamily="34" charset="0"/>
              </a:rPr>
              <a:t>Proposer une alternative aux gestuelles complexes</a:t>
            </a:r>
          </a:p>
          <a:p>
            <a:pPr>
              <a:spcBef>
                <a:spcPts val="300"/>
              </a:spcBef>
            </a:pPr>
            <a:endParaRPr lang="fr-FR" sz="900" dirty="0">
              <a:latin typeface="Helvetica 55 Roman" panose="020B0604020202020204" pitchFamily="34" charset="0"/>
            </a:endParaRPr>
          </a:p>
        </p:txBody>
      </p:sp>
      <p:cxnSp>
        <p:nvCxnSpPr>
          <p:cNvPr id="6" name="Connecteur droit 5"/>
          <p:cNvCxnSpPr/>
          <p:nvPr/>
        </p:nvCxnSpPr>
        <p:spPr>
          <a:xfrm>
            <a:off x="4860032" y="843558"/>
            <a:ext cx="0" cy="4032448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re 1"/>
          <p:cNvSpPr txBox="1">
            <a:spLocks/>
          </p:cNvSpPr>
          <p:nvPr/>
        </p:nvSpPr>
        <p:spPr>
          <a:xfrm>
            <a:off x="827584" y="100608"/>
            <a:ext cx="8064896" cy="74295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 kern="1200" spc="-20">
                <a:solidFill>
                  <a:srgbClr val="F16E00"/>
                </a:solidFill>
                <a:latin typeface="Helvetica 75 Bold" panose="020B0804020202020204" pitchFamily="34" charset="0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16E00"/>
                </a:solidFill>
                <a:latin typeface="Helvetica 75 Bold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16E00"/>
                </a:solidFill>
                <a:latin typeface="Helvetica 75 Bold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16E00"/>
                </a:solidFill>
                <a:latin typeface="Helvetica 75 Bold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16E00"/>
                </a:solidFill>
                <a:latin typeface="Helvetica 75 Bold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16E00"/>
                </a:solidFill>
                <a:latin typeface="Helvetica 75 Bold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16E00"/>
                </a:solidFill>
                <a:latin typeface="Helvetica 75 Bold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16E00"/>
                </a:solidFill>
                <a:latin typeface="Helvetica 75 Bold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16E00"/>
                </a:solidFill>
                <a:latin typeface="Helvetica 75 Bold" pitchFamily="34" charset="0"/>
              </a:defRPr>
            </a:lvl9pPr>
          </a:lstStyle>
          <a:p>
            <a:r>
              <a:rPr lang="fr-FR"/>
              <a:t>Bilan concernant le challenge 1</a:t>
            </a:r>
            <a:endParaRPr lang="fr-FR" dirty="0"/>
          </a:p>
        </p:txBody>
      </p:sp>
      <p:sp>
        <p:nvSpPr>
          <p:cNvPr id="9" name="ZoneTexte 8"/>
          <p:cNvSpPr txBox="1"/>
          <p:nvPr/>
        </p:nvSpPr>
        <p:spPr>
          <a:xfrm>
            <a:off x="5004048" y="4371950"/>
            <a:ext cx="3744416" cy="69249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fr-FR" sz="900" b="1" u="sng" spc="-20" dirty="0">
                <a:latin typeface="Helvetica 55 Roman" panose="020B0604020202020204" pitchFamily="34" charset="0"/>
              </a:rPr>
              <a:t>Légende :</a:t>
            </a:r>
          </a:p>
          <a:p>
            <a:r>
              <a:rPr lang="fr-FR" sz="900" spc="-20" dirty="0">
                <a:solidFill>
                  <a:srgbClr val="FF0000"/>
                </a:solidFill>
                <a:latin typeface="Helvetica 65 Medium" panose="020B0604020202020204" pitchFamily="34" charset="0"/>
              </a:rPr>
              <a:t>Texte</a:t>
            </a:r>
            <a:r>
              <a:rPr lang="fr-FR" sz="900" spc="-20" dirty="0">
                <a:latin typeface="Helvetica 65 Medium" panose="020B0604020202020204" pitchFamily="34" charset="0"/>
              </a:rPr>
              <a:t> =&gt; critère </a:t>
            </a:r>
            <a:r>
              <a:rPr lang="fr-FR" sz="900" spc="-20" dirty="0">
                <a:solidFill>
                  <a:srgbClr val="FF0000"/>
                </a:solidFill>
                <a:latin typeface="Helvetica 65 Medium" panose="020B0604020202020204" pitchFamily="34" charset="0"/>
              </a:rPr>
              <a:t>mise en défaut (invalide) </a:t>
            </a:r>
            <a:r>
              <a:rPr lang="fr-FR" sz="900" spc="-20" dirty="0">
                <a:latin typeface="Helvetica 65 Medium" panose="020B0604020202020204" pitchFamily="34" charset="0"/>
              </a:rPr>
              <a:t>dans la maquette du libraire</a:t>
            </a:r>
          </a:p>
          <a:p>
            <a:r>
              <a:rPr lang="fr-FR" sz="900" b="1" spc="-20" dirty="0">
                <a:solidFill>
                  <a:srgbClr val="A85000"/>
                </a:solidFill>
                <a:latin typeface="Helvetica 65 Medium" panose="020B0604020202020204" pitchFamily="34" charset="0"/>
              </a:rPr>
              <a:t>Texte</a:t>
            </a:r>
            <a:r>
              <a:rPr lang="fr-FR" sz="900" spc="-20" dirty="0">
                <a:solidFill>
                  <a:srgbClr val="FF7900"/>
                </a:solidFill>
                <a:latin typeface="Helvetica 65 Medium" panose="020B0604020202020204" pitchFamily="34" charset="0"/>
              </a:rPr>
              <a:t> </a:t>
            </a:r>
            <a:r>
              <a:rPr lang="fr-FR" sz="900" spc="-20" dirty="0">
                <a:latin typeface="Helvetica 65 Medium" panose="020B0604020202020204" pitchFamily="34" charset="0"/>
              </a:rPr>
              <a:t>=&gt; critère </a:t>
            </a:r>
            <a:r>
              <a:rPr lang="fr-FR" sz="900" b="1" spc="-20" dirty="0">
                <a:solidFill>
                  <a:schemeClr val="accent6">
                    <a:lumMod val="50000"/>
                  </a:schemeClr>
                </a:solidFill>
                <a:latin typeface="Helvetica 65 Medium" panose="020B0604020202020204" pitchFamily="34" charset="0"/>
              </a:rPr>
              <a:t>à</a:t>
            </a:r>
            <a:r>
              <a:rPr lang="fr-FR" sz="900" spc="-20" dirty="0">
                <a:solidFill>
                  <a:schemeClr val="accent6">
                    <a:lumMod val="50000"/>
                  </a:schemeClr>
                </a:solidFill>
                <a:latin typeface="Helvetica 65 Medium" panose="020B0604020202020204" pitchFamily="34" charset="0"/>
              </a:rPr>
              <a:t> </a:t>
            </a:r>
            <a:r>
              <a:rPr lang="fr-FR" sz="900" b="1" spc="-20" dirty="0">
                <a:solidFill>
                  <a:srgbClr val="A85000"/>
                </a:solidFill>
                <a:latin typeface="Helvetica 65 Medium" panose="020B0604020202020204" pitchFamily="34" charset="0"/>
              </a:rPr>
              <a:t>anticiper</a:t>
            </a:r>
            <a:r>
              <a:rPr lang="fr-FR" sz="900" spc="-20" dirty="0">
                <a:solidFill>
                  <a:srgbClr val="FF7900"/>
                </a:solidFill>
                <a:latin typeface="Helvetica 65 Medium" panose="020B0604020202020204" pitchFamily="34" charset="0"/>
              </a:rPr>
              <a:t>  </a:t>
            </a:r>
            <a:r>
              <a:rPr lang="fr-FR" sz="900" spc="-20" dirty="0">
                <a:latin typeface="Helvetica 65 Medium" panose="020B0604020202020204" pitchFamily="34" charset="0"/>
              </a:rPr>
              <a:t>dès cette maquette</a:t>
            </a:r>
          </a:p>
          <a:p>
            <a:r>
              <a:rPr lang="fr-FR" sz="900" b="1" spc="-20" dirty="0">
                <a:solidFill>
                  <a:srgbClr val="00682F"/>
                </a:solidFill>
                <a:latin typeface="Helvetica 65 Medium" panose="020B0604020202020204" pitchFamily="34" charset="0"/>
              </a:rPr>
              <a:t>Texte</a:t>
            </a:r>
            <a:r>
              <a:rPr lang="fr-FR" sz="900" spc="-20" dirty="0">
                <a:solidFill>
                  <a:srgbClr val="00B050"/>
                </a:solidFill>
                <a:latin typeface="Helvetica 65 Medium" panose="020B0604020202020204" pitchFamily="34" charset="0"/>
              </a:rPr>
              <a:t> </a:t>
            </a:r>
            <a:r>
              <a:rPr lang="fr-FR" sz="900" spc="-20" dirty="0">
                <a:latin typeface="Helvetica 65 Medium" panose="020B0604020202020204" pitchFamily="34" charset="0"/>
              </a:rPr>
              <a:t>=&gt; critère </a:t>
            </a:r>
            <a:r>
              <a:rPr lang="fr-FR" sz="900" b="1" spc="-20" dirty="0">
                <a:solidFill>
                  <a:srgbClr val="00682F"/>
                </a:solidFill>
                <a:latin typeface="Helvetica 65 Medium" panose="020B0604020202020204" pitchFamily="34" charset="0"/>
              </a:rPr>
              <a:t>Valide </a:t>
            </a:r>
            <a:r>
              <a:rPr lang="fr-FR" sz="900" spc="-20" dirty="0">
                <a:latin typeface="Helvetica 65 Medium" panose="020B0604020202020204" pitchFamily="34" charset="0"/>
              </a:rPr>
              <a:t>par le libraire</a:t>
            </a:r>
          </a:p>
          <a:p>
            <a:r>
              <a:rPr lang="fr-FR" sz="900" spc="-20" dirty="0">
                <a:latin typeface="Helvetica 65 Medium" panose="020B0604020202020204" pitchFamily="34" charset="0"/>
              </a:rPr>
              <a:t>Texte =&gt; critère non applicable dans cette maquette</a:t>
            </a:r>
          </a:p>
        </p:txBody>
      </p:sp>
    </p:spTree>
    <p:extLst>
      <p:ext uri="{BB962C8B-B14F-4D97-AF65-F5344CB8AC3E}">
        <p14:creationId xmlns:p14="http://schemas.microsoft.com/office/powerpoint/2010/main" val="3910687972"/>
      </p:ext>
    </p:extLst>
  </p:cSld>
  <p:clrMapOvr>
    <a:masterClrMapping/>
  </p:clrMapOvr>
  <p:transition spd="med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827584" y="123478"/>
            <a:ext cx="8064896" cy="742950"/>
          </a:xfrm>
        </p:spPr>
        <p:txBody>
          <a:bodyPr/>
          <a:lstStyle/>
          <a:p>
            <a:r>
              <a:rPr lang="fr-FR" dirty="0"/>
              <a:t>Méthode de test pour les 2 exemples suivants </a:t>
            </a:r>
            <a:br>
              <a:rPr lang="fr-FR" dirty="0"/>
            </a:br>
            <a:r>
              <a:rPr lang="fr-FR" dirty="0" err="1"/>
              <a:t>Color</a:t>
            </a:r>
            <a:r>
              <a:rPr lang="fr-FR" dirty="0"/>
              <a:t> </a:t>
            </a:r>
            <a:r>
              <a:rPr lang="fr-FR" dirty="0" err="1"/>
              <a:t>Contrast</a:t>
            </a:r>
            <a:r>
              <a:rPr lang="fr-FR" dirty="0"/>
              <a:t> Analyser</a:t>
            </a:r>
            <a:br>
              <a:rPr lang="fr-FR" dirty="0"/>
            </a:br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sz="half" idx="1"/>
          </p:nvPr>
        </p:nvSpPr>
        <p:spPr>
          <a:xfrm>
            <a:off x="827584" y="1184274"/>
            <a:ext cx="8064896" cy="395922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rmAutofit fontScale="85000" lnSpcReduction="20000"/>
          </a:bodyPr>
          <a:lstStyle/>
          <a:p>
            <a:r>
              <a:rPr lang="fr-F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Comment tester ?</a:t>
            </a:r>
          </a:p>
          <a:p>
            <a:endParaRPr lang="fr-FR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arenR"/>
            </a:pPr>
            <a:r>
              <a:rPr lang="fr-F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Je choisis la couleur de premier plan</a:t>
            </a:r>
          </a:p>
          <a:p>
            <a:pPr marL="342900" indent="-342900">
              <a:buFont typeface="+mj-lt"/>
              <a:buAutoNum type="arabicParenR"/>
            </a:pPr>
            <a:endParaRPr lang="fr-FR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arenR"/>
            </a:pPr>
            <a:endParaRPr lang="fr-FR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arenR"/>
            </a:pPr>
            <a:endParaRPr lang="fr-FR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arenR"/>
            </a:pPr>
            <a:r>
              <a:rPr lang="fr-F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Je choisis la couleur de fond</a:t>
            </a:r>
          </a:p>
          <a:p>
            <a:pPr marL="342900" indent="-342900">
              <a:buFont typeface="+mj-lt"/>
              <a:buAutoNum type="arabicParenR"/>
            </a:pPr>
            <a:endParaRPr lang="fr-FR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arenR"/>
            </a:pPr>
            <a:endParaRPr lang="fr-FR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spcBef>
                <a:spcPts val="600"/>
              </a:spcBef>
              <a:buFont typeface="+mj-lt"/>
              <a:buAutoNum type="arabicParenR"/>
            </a:pPr>
            <a:r>
              <a:rPr lang="fr-F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 niveau de contraste s’affiche</a:t>
            </a:r>
          </a:p>
          <a:p>
            <a:pPr marL="342900" indent="-342900">
              <a:buFont typeface="+mj-lt"/>
              <a:buAutoNum type="arabicParenR"/>
            </a:pPr>
            <a:endParaRPr lang="fr-FR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arenR"/>
            </a:pPr>
            <a:r>
              <a:rPr lang="fr-F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L’outil m’indique la validité de ce niveau </a:t>
            </a:r>
            <a:br>
              <a:rPr lang="fr-F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r-F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 contraste pour le niveau AA de texte </a:t>
            </a:r>
            <a:br>
              <a:rPr lang="fr-F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r-F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 taille standard ou de grande taille</a:t>
            </a:r>
            <a:br>
              <a:rPr lang="fr-F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r-F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et pour les graphiques, icônes…</a:t>
            </a:r>
            <a:br>
              <a:rPr lang="fr-F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fr-FR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arenR"/>
            </a:pPr>
            <a:endParaRPr lang="fr-FR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pour ceux qui sont sur mac : 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fr-FR" sz="1300" dirty="0">
                <a:latin typeface="Arial" panose="020B0604020202020204" pitchFamily="34" charset="0"/>
                <a:cs typeface="Arial" panose="020B0604020202020204" pitchFamily="34" charset="0"/>
              </a:rPr>
              <a:t>https://github.com/ThePacielloGroup/CCAe/releases/tag/v3.1.2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télécharger le CCA-3.1.2.dmg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fr-FR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8715" y="483518"/>
            <a:ext cx="3377252" cy="4464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1" name="Connecteur droit avec flèche 10"/>
          <p:cNvCxnSpPr/>
          <p:nvPr/>
        </p:nvCxnSpPr>
        <p:spPr>
          <a:xfrm flipV="1">
            <a:off x="7812360" y="1455626"/>
            <a:ext cx="360040" cy="180020"/>
          </a:xfrm>
          <a:prstGeom prst="straightConnector1">
            <a:avLst/>
          </a:prstGeom>
          <a:ln w="3810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/>
          <p:nvPr/>
        </p:nvCxnSpPr>
        <p:spPr>
          <a:xfrm flipV="1">
            <a:off x="7812360" y="2247714"/>
            <a:ext cx="360040" cy="180020"/>
          </a:xfrm>
          <a:prstGeom prst="straightConnector1">
            <a:avLst/>
          </a:prstGeom>
          <a:ln w="3810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15"/>
          <p:cNvCxnSpPr/>
          <p:nvPr/>
        </p:nvCxnSpPr>
        <p:spPr>
          <a:xfrm>
            <a:off x="4067944" y="3219822"/>
            <a:ext cx="3960440" cy="0"/>
          </a:xfrm>
          <a:prstGeom prst="straightConnector1">
            <a:avLst/>
          </a:prstGeom>
          <a:ln w="3810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16"/>
          <p:cNvCxnSpPr/>
          <p:nvPr/>
        </p:nvCxnSpPr>
        <p:spPr>
          <a:xfrm flipH="1">
            <a:off x="4067944" y="2427734"/>
            <a:ext cx="374441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20"/>
          <p:cNvCxnSpPr/>
          <p:nvPr/>
        </p:nvCxnSpPr>
        <p:spPr>
          <a:xfrm flipH="1">
            <a:off x="4067944" y="1635646"/>
            <a:ext cx="374441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/>
          <p:cNvCxnSpPr/>
          <p:nvPr/>
        </p:nvCxnSpPr>
        <p:spPr>
          <a:xfrm flipH="1">
            <a:off x="3635896" y="3867894"/>
            <a:ext cx="1332148" cy="2084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24"/>
          <p:cNvCxnSpPr/>
          <p:nvPr/>
        </p:nvCxnSpPr>
        <p:spPr>
          <a:xfrm flipV="1">
            <a:off x="4968044" y="3507854"/>
            <a:ext cx="0" cy="99960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avec flèche 27"/>
          <p:cNvCxnSpPr/>
          <p:nvPr/>
        </p:nvCxnSpPr>
        <p:spPr>
          <a:xfrm flipV="1">
            <a:off x="4968044" y="3507854"/>
            <a:ext cx="360040" cy="17021"/>
          </a:xfrm>
          <a:prstGeom prst="straightConnector1">
            <a:avLst/>
          </a:prstGeom>
          <a:ln w="3810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avec flèche 31"/>
          <p:cNvCxnSpPr/>
          <p:nvPr/>
        </p:nvCxnSpPr>
        <p:spPr>
          <a:xfrm>
            <a:off x="4968044" y="4498945"/>
            <a:ext cx="324036" cy="1"/>
          </a:xfrm>
          <a:prstGeom prst="straightConnector1">
            <a:avLst/>
          </a:prstGeom>
          <a:ln w="3810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550744"/>
      </p:ext>
    </p:extLst>
  </p:cSld>
  <p:clrMapOvr>
    <a:masterClrMapping/>
  </p:clrMapOvr>
  <p:transition spd="med">
    <p:fade/>
  </p:transition>
</p:sld>
</file>

<file path=ppt/theme/theme1.xml><?xml version="1.0" encoding="utf-8"?>
<a:theme xmlns:a="http://schemas.openxmlformats.org/drawingml/2006/main" name="blank">
  <a:themeElements>
    <a:clrScheme name="Orange WHT Secondary">
      <a:dk1>
        <a:srgbClr val="000000"/>
      </a:dk1>
      <a:lt1>
        <a:srgbClr val="FFFFFF"/>
      </a:lt1>
      <a:dk2>
        <a:srgbClr val="8F8F8F"/>
      </a:dk2>
      <a:lt2>
        <a:srgbClr val="FF7900"/>
      </a:lt2>
      <a:accent1>
        <a:srgbClr val="FF7900"/>
      </a:accent1>
      <a:accent2>
        <a:srgbClr val="4BB4E6"/>
      </a:accent2>
      <a:accent3>
        <a:srgbClr val="50BE87"/>
      </a:accent3>
      <a:accent4>
        <a:srgbClr val="FFB4E6"/>
      </a:accent4>
      <a:accent5>
        <a:srgbClr val="A885D8"/>
      </a:accent5>
      <a:accent6>
        <a:srgbClr val="FFD200"/>
      </a:accent6>
      <a:hlink>
        <a:srgbClr val="FF7900"/>
      </a:hlink>
      <a:folHlink>
        <a:srgbClr val="FF7900"/>
      </a:folHlink>
    </a:clrScheme>
    <a:fontScheme name="Orange">
      <a:majorFont>
        <a:latin typeface="Helvetica 75 Bold"/>
        <a:ea typeface=""/>
        <a:cs typeface=""/>
      </a:majorFont>
      <a:minorFont>
        <a:latin typeface="Helvetica 75 Bol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sz="1600" dirty="0" smtClean="0">
            <a:solidFill>
              <a:srgbClr val="000000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wrap="none" lIns="0" tIns="0" rIns="0" bIns="0" rtlCol="0">
        <a:spAutoFit/>
      </a:bodyPr>
      <a:lstStyle>
        <a:defPPr>
          <a:defRPr sz="14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R_OBS-template_external.potx" id="{8E63A4C0-0D5B-4AB0-9B17-28650E3A1109}" vid="{213D95EF-7056-43E0-9767-0E799F788926}"/>
    </a:ext>
  </a:extLst>
</a:theme>
</file>

<file path=ppt/theme/theme2.xml><?xml version="1.0" encoding="utf-8"?>
<a:theme xmlns:a="http://schemas.openxmlformats.org/drawingml/2006/main" name="templateAccessibleV2">
  <a:themeElements>
    <a:clrScheme name="Orange WHT Secondary">
      <a:dk1>
        <a:srgbClr val="000000"/>
      </a:dk1>
      <a:lt1>
        <a:srgbClr val="FFFFFF"/>
      </a:lt1>
      <a:dk2>
        <a:srgbClr val="8F8F8F"/>
      </a:dk2>
      <a:lt2>
        <a:srgbClr val="FF7900"/>
      </a:lt2>
      <a:accent1>
        <a:srgbClr val="FF7900"/>
      </a:accent1>
      <a:accent2>
        <a:srgbClr val="4BB4E6"/>
      </a:accent2>
      <a:accent3>
        <a:srgbClr val="50BE87"/>
      </a:accent3>
      <a:accent4>
        <a:srgbClr val="FFB4E6"/>
      </a:accent4>
      <a:accent5>
        <a:srgbClr val="A885D8"/>
      </a:accent5>
      <a:accent6>
        <a:srgbClr val="FFD200"/>
      </a:accent6>
      <a:hlink>
        <a:srgbClr val="FF7900"/>
      </a:hlink>
      <a:folHlink>
        <a:srgbClr val="FF7900"/>
      </a:folHlink>
    </a:clrScheme>
    <a:fontScheme name="Orange">
      <a:majorFont>
        <a:latin typeface="Helvetica 75 Bold"/>
        <a:ea typeface=""/>
        <a:cs typeface=""/>
      </a:majorFont>
      <a:minorFont>
        <a:latin typeface="Helvetica 75 Bol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sz="1600" dirty="0" smtClean="0">
            <a:solidFill>
              <a:srgbClr val="000000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wrap="none" lIns="0" tIns="0" rIns="0" bIns="0" rtlCol="0">
        <a:spAutoFit/>
      </a:bodyPr>
      <a:lstStyle>
        <a:defPPr>
          <a:defRPr sz="14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R_OBS-template_external.potx" id="{8E63A4C0-0D5B-4AB0-9B17-28650E3A1109}" vid="{213D95EF-7056-43E0-9767-0E799F788926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9152</TotalTime>
  <Words>2983</Words>
  <Application>Microsoft Office PowerPoint</Application>
  <PresentationFormat>Affichage à l'écran (16:9)</PresentationFormat>
  <Paragraphs>343</Paragraphs>
  <Slides>26</Slides>
  <Notes>2</Notes>
  <HiddenSlides>0</HiddenSlides>
  <MMClips>2</MMClips>
  <ScaleCrop>false</ScaleCrop>
  <HeadingPairs>
    <vt:vector size="6" baseType="variant">
      <vt:variant>
        <vt:lpstr>Polices utilisées</vt:lpstr>
      </vt:variant>
      <vt:variant>
        <vt:i4>10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26</vt:i4>
      </vt:variant>
    </vt:vector>
  </HeadingPairs>
  <TitlesOfParts>
    <vt:vector size="38" baseType="lpstr">
      <vt:lpstr>Arial</vt:lpstr>
      <vt:lpstr>Calibri</vt:lpstr>
      <vt:lpstr>Cambria</vt:lpstr>
      <vt:lpstr>Helvetica 45 Light</vt:lpstr>
      <vt:lpstr>Helvetica 55 Roman</vt:lpstr>
      <vt:lpstr>Helvetica 65 Medium</vt:lpstr>
      <vt:lpstr>Helvetica 75</vt:lpstr>
      <vt:lpstr>Helvetica 75 Bold</vt:lpstr>
      <vt:lpstr>Times New Roman</vt:lpstr>
      <vt:lpstr>Wingdings</vt:lpstr>
      <vt:lpstr>blank</vt:lpstr>
      <vt:lpstr>templateAccessibleV2</vt:lpstr>
      <vt:lpstr>Cherchez l’erreur !  Ou comment booster le potentiel accessible de votre interface ? </vt:lpstr>
      <vt:lpstr>4 principes fondamentaux pour l'accessibilité des contenus Adresse : https://www.w3.org/TR/WCAG21/</vt:lpstr>
      <vt:lpstr>Liste des critères WCAG pour la conception Adresse : https://a11y-guidelines.orange.com/web/incontournables.html#test puis sélectionner « Concepteur » dans les filtres</vt:lpstr>
      <vt:lpstr>Présentation PowerPoint</vt:lpstr>
      <vt:lpstr>Challenge 1 : Les 7 erreurs du libraire</vt:lpstr>
      <vt:lpstr>Présentation PowerPoint</vt:lpstr>
      <vt:lpstr>Présentation PowerPoint</vt:lpstr>
      <vt:lpstr>Présentation PowerPoint</vt:lpstr>
      <vt:lpstr>Méthode de test pour les 2 exemples suivants  Color Contrast Analyser </vt:lpstr>
      <vt:lpstr>Challenge 2 :  Rien ne va plus à la cité des sciences</vt:lpstr>
      <vt:lpstr>Présentation PowerPoint</vt:lpstr>
      <vt:lpstr>Présentation PowerPoint</vt:lpstr>
      <vt:lpstr>Présentation PowerPoint</vt:lpstr>
      <vt:lpstr>Présentation PowerPoint</vt:lpstr>
      <vt:lpstr>Challenge 3 : Des étudiants complètement perdus à l’université d’Orsay</vt:lpstr>
      <vt:lpstr>Le titre de page</vt:lpstr>
      <vt:lpstr>L’agrandissement du texte</vt:lpstr>
      <vt:lpstr>L’adaptation à la taille de la fenêtre (responsive web design)</vt:lpstr>
      <vt:lpstr>La navigation clavier</vt:lpstr>
      <vt:lpstr>La navigation clavier </vt:lpstr>
      <vt:lpstr>L’inspecteur de code</vt:lpstr>
      <vt:lpstr>Le bookmarklet « Text spacing » https://developer.paciellogroup.com/blog/2018/05/short-note-on-getting-spaced-out-with-sc-1-4-12-text-spacing/</vt:lpstr>
      <vt:lpstr>aXe accessibility audit</vt:lpstr>
      <vt:lpstr>aXe accessibility audit</vt:lpstr>
      <vt:lpstr>Bilan concernant le challenge 3</vt:lpstr>
      <vt:lpstr>Merci</vt:lpstr>
    </vt:vector>
  </TitlesOfParts>
  <Company>ORANGE FT Group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Cherchez l’erreur !  Ou comment booster le potentiel accessible de votre interface ?</dc:title>
  <dc:creator>PICAN Nathalie IST/ISAD</dc:creator>
  <cp:lastModifiedBy>ANIORT Vincent INNOV/IT-S</cp:lastModifiedBy>
  <cp:revision>63</cp:revision>
  <dcterms:created xsi:type="dcterms:W3CDTF">2019-05-23T13:23:27Z</dcterms:created>
  <dcterms:modified xsi:type="dcterms:W3CDTF">2021-11-29T16:55:11Z</dcterms:modified>
</cp:coreProperties>
</file>